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4"/>
  </p:sldMasterIdLst>
  <p:notesMasterIdLst>
    <p:notesMasterId r:id="rId24"/>
  </p:notesMasterIdLst>
  <p:handoutMasterIdLst>
    <p:handoutMasterId r:id="rId25"/>
  </p:handoutMasterIdLst>
  <p:sldIdLst>
    <p:sldId id="338" r:id="rId5"/>
    <p:sldId id="339" r:id="rId6"/>
    <p:sldId id="278" r:id="rId7"/>
    <p:sldId id="292" r:id="rId8"/>
    <p:sldId id="303" r:id="rId9"/>
    <p:sldId id="323" r:id="rId10"/>
    <p:sldId id="290" r:id="rId11"/>
    <p:sldId id="343" r:id="rId12"/>
    <p:sldId id="313" r:id="rId13"/>
    <p:sldId id="314" r:id="rId14"/>
    <p:sldId id="306" r:id="rId15"/>
    <p:sldId id="325" r:id="rId16"/>
    <p:sldId id="342" r:id="rId17"/>
    <p:sldId id="305" r:id="rId18"/>
    <p:sldId id="321" r:id="rId19"/>
    <p:sldId id="340" r:id="rId20"/>
    <p:sldId id="341" r:id="rId21"/>
    <p:sldId id="263" r:id="rId22"/>
    <p:sldId id="32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385A00-4BB8-53D8-926D-6F5D3E1A27D4}" name="Keri Eltgroth" initials="KE" userId="S::keltgroth@carleycorp.com::94f608e2-9dd0-45ea-9b5b-aaa5a88a9b94" providerId="AD"/>
  <p188:author id="{E626CF1C-9CF6-5A50-A53D-FA69284A8C80}" name="Pace, Frank John Jr CPO USN CNO (USA)" initials="FJP" userId="Pace, Frank John Jr CPO USN CNO (USA)" providerId="None"/>
  <p188:author id="{F1F4E253-13E3-0FDB-C17F-5798D83CBC73}" name="Harrison, Jessica L MCPO USN DCNO N1 (USA)" initials="H(" userId="S::jessica.l.harrison31.mil@us.navy.mil::e333c8ac-cb61-4160-9e0b-7200bf52e79d" providerId="AD"/>
  <p188:author id="{AA9D8457-F1A3-BA9A-31DD-219C1DBF9442}" name="Johnson, Holly [USA]" initials="JH" userId="S::628136@bah.com::3aafe67c-b097-465b-a682-108111f39b35" providerId="AD"/>
  <p188:author id="{0526106E-9075-AA7B-DAF9-6BF3F34D6975}" name="Christina Metzler" initials="CM" userId="S::cmetzler@carleycorp.com::c1ffe628-3861-4780-8ca1-f0a54b5f1e8f" providerId="AD"/>
  <p188:author id="{93AAE0CA-A165-2C9F-48B6-3BEA515C3F37}" name="Michael Infinger" initials="MI" userId="S::minfinger@carleycorp.com::bac5e6d8-6891-4b2e-a252-ea2add64dea0" providerId="AD"/>
  <p188:author id="{FE3F6BEB-0894-9517-DAD4-C0FE6C95C1A3}" name="Kenneth McGuffee" initials="KM" userId="S::kmcguffee@carleycorp.com::aa961554-3835-426f-aa32-373b4c80e3bf" providerId="AD"/>
  <p188:author id="{ABEFD6ED-49D2-6454-FB34-C80F58E46FE8}" name="DiGangi, Holly [USA]" initials="HD" userId="S::624189@bah.com::2dc1fcc0-a0f4-4b22-b684-8278b3c46c8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8B00F"/>
    <a:srgbClr val="022A3A"/>
    <a:srgbClr val="012A39"/>
    <a:srgbClr val="5118A1"/>
    <a:srgbClr val="3402E6"/>
    <a:srgbClr val="676767"/>
    <a:srgbClr val="00293A"/>
    <a:srgbClr val="C9992A"/>
    <a:srgbClr val="00283A"/>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FE3530-06FE-4F31-AB33-F0AD292E0A3B}" v="3" dt="2026-05-27T18:39:21.8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5"/>
    <p:restoredTop sz="94660"/>
  </p:normalViewPr>
  <p:slideViewPr>
    <p:cSldViewPr snapToGrid="0">
      <p:cViewPr varScale="1">
        <p:scale>
          <a:sx n="57" d="100"/>
          <a:sy n="57" d="100"/>
        </p:scale>
        <p:origin x="76" y="4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os, Kristina M CTR (USA)" userId="cbcfea8c-72d0-4d43-b346-16bbadf4c5f9" providerId="ADAL" clId="{3945DF83-80D7-42DA-9E57-49F21792E717}"/>
    <pc:docChg chg="modSld">
      <pc:chgData name="Rios, Kristina M CTR (USA)" userId="cbcfea8c-72d0-4d43-b346-16bbadf4c5f9" providerId="ADAL" clId="{3945DF83-80D7-42DA-9E57-49F21792E717}" dt="2026-05-27T18:38:53.481" v="4" actId="13244"/>
      <pc:docMkLst>
        <pc:docMk/>
      </pc:docMkLst>
      <pc:sldChg chg="modSp mod">
        <pc:chgData name="Rios, Kristina M CTR (USA)" userId="cbcfea8c-72d0-4d43-b346-16bbadf4c5f9" providerId="ADAL" clId="{3945DF83-80D7-42DA-9E57-49F21792E717}" dt="2026-05-27T18:38:22.157" v="0" actId="13244"/>
        <pc:sldMkLst>
          <pc:docMk/>
          <pc:sldMk cId="2136495731" sldId="303"/>
        </pc:sldMkLst>
        <pc:picChg chg="ord">
          <ac:chgData name="Rios, Kristina M CTR (USA)" userId="cbcfea8c-72d0-4d43-b346-16bbadf4c5f9" providerId="ADAL" clId="{3945DF83-80D7-42DA-9E57-49F21792E717}" dt="2026-05-27T18:38:22.157" v="0" actId="13244"/>
          <ac:picMkLst>
            <pc:docMk/>
            <pc:sldMk cId="2136495731" sldId="303"/>
            <ac:picMk id="6" creationId="{35DA5583-1DBB-F005-8DB8-73F08CB69081}"/>
          </ac:picMkLst>
        </pc:picChg>
      </pc:sldChg>
      <pc:sldChg chg="modSp mod">
        <pc:chgData name="Rios, Kristina M CTR (USA)" userId="cbcfea8c-72d0-4d43-b346-16bbadf4c5f9" providerId="ADAL" clId="{3945DF83-80D7-42DA-9E57-49F21792E717}" dt="2026-05-27T18:38:53.481" v="4" actId="13244"/>
        <pc:sldMkLst>
          <pc:docMk/>
          <pc:sldMk cId="3455407024" sldId="306"/>
        </pc:sldMkLst>
        <pc:spChg chg="ord">
          <ac:chgData name="Rios, Kristina M CTR (USA)" userId="cbcfea8c-72d0-4d43-b346-16bbadf4c5f9" providerId="ADAL" clId="{3945DF83-80D7-42DA-9E57-49F21792E717}" dt="2026-05-27T18:38:47.070" v="2" actId="13244"/>
          <ac:spMkLst>
            <pc:docMk/>
            <pc:sldMk cId="3455407024" sldId="306"/>
            <ac:spMk id="2" creationId="{2DED1282-3FFA-313B-BC91-AC617F991380}"/>
          </ac:spMkLst>
        </pc:spChg>
        <pc:spChg chg="ord">
          <ac:chgData name="Rios, Kristina M CTR (USA)" userId="cbcfea8c-72d0-4d43-b346-16bbadf4c5f9" providerId="ADAL" clId="{3945DF83-80D7-42DA-9E57-49F21792E717}" dt="2026-05-27T18:38:53.481" v="4" actId="13244"/>
          <ac:spMkLst>
            <pc:docMk/>
            <pc:sldMk cId="3455407024" sldId="306"/>
            <ac:spMk id="3" creationId="{B2E6175D-9677-642C-61C5-267F7AF8CEB8}"/>
          </ac:spMkLst>
        </pc:spChg>
        <pc:spChg chg="ord">
          <ac:chgData name="Rios, Kristina M CTR (USA)" userId="cbcfea8c-72d0-4d43-b346-16bbadf4c5f9" providerId="ADAL" clId="{3945DF83-80D7-42DA-9E57-49F21792E717}" dt="2026-05-27T18:38:48.889" v="3" actId="13244"/>
          <ac:spMkLst>
            <pc:docMk/>
            <pc:sldMk cId="3455407024" sldId="306"/>
            <ac:spMk id="9" creationId="{230A6642-C093-993B-E48E-E33B4B1D1C4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67329D-61C0-1AEF-4BB6-236F663949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7938E64-F1E7-51FD-4680-6773FE6ABD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F5B768-2737-4547-BAEE-0C4CD571E566}" type="datetimeFigureOut">
              <a:rPr lang="en-US" smtClean="0"/>
              <a:t>5/27/2026</a:t>
            </a:fld>
            <a:endParaRPr lang="en-US"/>
          </a:p>
        </p:txBody>
      </p:sp>
      <p:sp>
        <p:nvSpPr>
          <p:cNvPr id="4" name="Footer Placeholder 3">
            <a:extLst>
              <a:ext uri="{FF2B5EF4-FFF2-40B4-BE49-F238E27FC236}">
                <a16:creationId xmlns:a16="http://schemas.microsoft.com/office/drawing/2014/main" id="{C685A948-C47F-7052-A5B7-BB2FC451B69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9D69145-6963-2F48-C911-96622302C2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41403E-4EF0-489C-BD74-0C7F3B424F78}" type="slidenum">
              <a:rPr lang="en-US" smtClean="0"/>
              <a:t>‹#›</a:t>
            </a:fld>
            <a:endParaRPr lang="en-US"/>
          </a:p>
        </p:txBody>
      </p:sp>
    </p:spTree>
    <p:extLst>
      <p:ext uri="{BB962C8B-B14F-4D97-AF65-F5344CB8AC3E}">
        <p14:creationId xmlns:p14="http://schemas.microsoft.com/office/powerpoint/2010/main" val="2186567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03A624-1232-4E92-949B-0F831D1377F6}" type="datetimeFigureOut">
              <a:rPr lang="en-US" smtClean="0"/>
              <a:t>5/27/2026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DECA1-90B2-4901-9C02-4FB4999FDED7}" type="slidenum">
              <a:rPr lang="en-US" smtClean="0"/>
              <a:t>‹#›</a:t>
            </a:fld>
            <a:endParaRPr lang="en-US"/>
          </a:p>
        </p:txBody>
      </p:sp>
    </p:spTree>
    <p:extLst>
      <p:ext uri="{BB962C8B-B14F-4D97-AF65-F5344CB8AC3E}">
        <p14:creationId xmlns:p14="http://schemas.microsoft.com/office/powerpoint/2010/main" val="3335324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400">
                <a:effectLst/>
                <a:latin typeface="+mn-lt"/>
                <a:ea typeface="Calibri" panose="020F0502020204030204" pitchFamily="34" charset="0"/>
              </a:rPr>
              <a:t>Topic: Emotional Intelligence (EQ)</a:t>
            </a:r>
          </a:p>
          <a:p>
            <a:pPr marL="0" marR="0">
              <a:spcBef>
                <a:spcPts val="0"/>
              </a:spcBef>
              <a:spcAft>
                <a:spcPts val="0"/>
              </a:spcAft>
            </a:pPr>
            <a:r>
              <a:rPr lang="en-US" sz="1400">
                <a:effectLst/>
                <a:latin typeface="+mn-lt"/>
                <a:ea typeface="Calibri" panose="020F0502020204030204" pitchFamily="34" charset="0"/>
              </a:rPr>
              <a:t>Time: 30 minutes</a:t>
            </a:r>
          </a:p>
          <a:p>
            <a:pPr marL="0" marR="0">
              <a:spcBef>
                <a:spcPts val="0"/>
              </a:spcBef>
              <a:spcAft>
                <a:spcPts val="0"/>
              </a:spcAft>
            </a:pPr>
            <a:r>
              <a:rPr lang="en-US" sz="1400">
                <a:effectLst/>
                <a:latin typeface="+mn-lt"/>
                <a:ea typeface="Calibri" panose="020F0502020204030204" pitchFamily="34" charset="0"/>
              </a:rPr>
              <a:t>Purpose of training evolution: Sailors will enhance EQ for better self-regulation and stronger interpersonal relationships.</a:t>
            </a:r>
          </a:p>
          <a:p>
            <a:pPr marL="0" marR="0">
              <a:spcBef>
                <a:spcPts val="0"/>
              </a:spcBef>
              <a:spcAft>
                <a:spcPts val="0"/>
              </a:spcAft>
            </a:pPr>
            <a:r>
              <a:rPr lang="en-US" sz="1400">
                <a:effectLst/>
                <a:latin typeface="+mn-lt"/>
                <a:ea typeface="Calibri" panose="020F0502020204030204" pitchFamily="34" charset="0"/>
              </a:rPr>
              <a:t>Expected outcome of training evolution: Sailors will learn emotional regulation techniques to enhance EQ and practice interpersonal communication skills to improve social interactions.</a:t>
            </a:r>
          </a:p>
          <a:p>
            <a:pPr marL="0" marR="0">
              <a:spcBef>
                <a:spcPts val="0"/>
              </a:spcBef>
              <a:spcAft>
                <a:spcPts val="0"/>
              </a:spcAft>
            </a:pPr>
            <a:r>
              <a:rPr lang="en-US" sz="1400">
                <a:effectLst/>
                <a:latin typeface="+mn-lt"/>
                <a:ea typeface="Calibri" panose="020F0502020204030204" pitchFamily="34" charset="0"/>
              </a:rPr>
              <a:t>Safety: Inform Sailors of safety hazards in the training environment. For some topics, Sailors should be informed if there is a designated person to talk to if the Sailor feels compelled to leave the training.</a:t>
            </a:r>
          </a:p>
          <a:p>
            <a:r>
              <a:rPr lang="en-US" sz="1400" b="1">
                <a:latin typeface="+mn-lt"/>
              </a:rPr>
              <a:t>Facilitator Actions:</a:t>
            </a:r>
          </a:p>
          <a:p>
            <a:pPr marL="171450" indent="-171450">
              <a:buFont typeface="Arial" panose="020B0604020202020204" pitchFamily="34" charset="0"/>
              <a:buChar char="•"/>
            </a:pPr>
            <a:r>
              <a:rPr lang="en-US" sz="1400" b="0" i="1">
                <a:latin typeface="+mn-lt"/>
              </a:rPr>
              <a:t>Display slide.</a:t>
            </a:r>
          </a:p>
          <a:p>
            <a:pPr marL="171450" indent="-171450">
              <a:buFont typeface="Arial" panose="020B0604020202020204" pitchFamily="34" charset="0"/>
              <a:buChar char="•"/>
            </a:pPr>
            <a:r>
              <a:rPr lang="en-US" sz="1400" b="0" i="1">
                <a:latin typeface="+mn-lt"/>
              </a:rPr>
              <a:t>Greet Sailors.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a:latin typeface="+mn-lt"/>
              </a:rPr>
              <a:t>Introduce yourself and give any background on yourself that might be of interest.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a:latin typeface="+mn-lt"/>
              </a:rPr>
              <a:t>Establish credibility.</a:t>
            </a:r>
            <a:endParaRPr lang="en-US" sz="1400">
              <a:effectLst/>
              <a:latin typeface="+mn-lt"/>
              <a:ea typeface="Calibri" panose="020F0502020204030204" pitchFamily="34" charset="0"/>
            </a:endParaRPr>
          </a:p>
          <a:p>
            <a:pPr marL="0" marR="0">
              <a:spcBef>
                <a:spcPts val="0"/>
              </a:spcBef>
              <a:spcAft>
                <a:spcPts val="0"/>
              </a:spcAft>
            </a:pPr>
            <a:r>
              <a:rPr lang="en-US" sz="1400" b="1">
                <a:effectLst/>
                <a:latin typeface="+mn-lt"/>
                <a:ea typeface="Calibri" panose="020F0502020204030204" pitchFamily="34" charset="0"/>
              </a:rPr>
              <a:t>Facilitator Instructions:</a:t>
            </a:r>
            <a:endParaRPr lang="en-US" sz="1400">
              <a:effectLst/>
              <a:latin typeface="+mn-lt"/>
              <a:ea typeface="Calibri" panose="020F0502020204030204" pitchFamily="34" charset="0"/>
            </a:endParaRPr>
          </a:p>
          <a:p>
            <a:pPr marL="171450" marR="0" lvl="0" indent="-171450" algn="l" defTabSz="914400" rtl="0" eaLnBrk="1" latinLnBrk="0" hangingPunct="1">
              <a:lnSpc>
                <a:spcPct val="105000"/>
              </a:lnSpc>
              <a:spcBef>
                <a:spcPts val="0"/>
              </a:spcBef>
              <a:spcAft>
                <a:spcPts val="0"/>
              </a:spcAft>
              <a:buFont typeface="Arial" panose="020B0604020202020204" pitchFamily="34" charset="0"/>
              <a:buChar char="•"/>
            </a:pPr>
            <a:r>
              <a:rPr lang="en-US" sz="1400" b="0" i="0" kern="1200">
                <a:latin typeface="+mn-lt"/>
                <a:ea typeface="+mn-ea"/>
                <a:cs typeface="+mn-cs"/>
              </a:rPr>
              <a:t>The slide deck acts as a guide to present a facilitated discussion that may include activities. </a:t>
            </a:r>
          </a:p>
          <a:p>
            <a:pPr marL="285750" marR="0" lvl="0" indent="-137160" defTabSz="457200">
              <a:lnSpc>
                <a:spcPct val="105000"/>
              </a:lnSpc>
              <a:spcBef>
                <a:spcPts val="0"/>
              </a:spcBef>
              <a:spcAft>
                <a:spcPts val="0"/>
              </a:spcAft>
              <a:buFont typeface="Courier New" panose="02070309020205020404" pitchFamily="49" charset="0"/>
              <a:buChar char="o"/>
              <a:tabLst>
                <a:tab pos="182880" algn="l"/>
              </a:tabLst>
            </a:pPr>
            <a:r>
              <a:rPr lang="en-US" sz="1400" i="0">
                <a:effectLst/>
                <a:latin typeface="+mn-lt"/>
                <a:ea typeface="Times New Roman" panose="02020603050405020304" pitchFamily="18" charset="0"/>
              </a:rPr>
              <a:t>Best practice: Use the slide to develop interest in the subject matter. </a:t>
            </a:r>
            <a:r>
              <a:rPr lang="en-US" sz="1400" b="1" i="0">
                <a:effectLst/>
                <a:latin typeface="+mn-lt"/>
                <a:ea typeface="Times New Roman" panose="02020603050405020304" pitchFamily="18" charset="0"/>
              </a:rPr>
              <a:t>Do not </a:t>
            </a:r>
            <a:r>
              <a:rPr lang="en-US" sz="1400" i="0">
                <a:effectLst/>
                <a:latin typeface="+mn-lt"/>
                <a:ea typeface="Times New Roman" panose="02020603050405020304" pitchFamily="18" charset="0"/>
              </a:rPr>
              <a:t>read the slides word for word. The Sailors should be able read the text and understand the messaging presented in the graphics.</a:t>
            </a:r>
            <a:endParaRPr lang="en-US" sz="1400" i="0">
              <a:effectLst/>
              <a:latin typeface="+mn-lt"/>
              <a:ea typeface="Calibri" panose="020F0502020204030204" pitchFamily="34" charset="0"/>
            </a:endParaRPr>
          </a:p>
          <a:p>
            <a:pPr marL="171450" marR="0" lvl="0" indent="-171450" algn="l" defTabSz="914400" rtl="0" eaLnBrk="1" latinLnBrk="0" hangingPunct="1">
              <a:lnSpc>
                <a:spcPct val="105000"/>
              </a:lnSpc>
              <a:spcBef>
                <a:spcPts val="0"/>
              </a:spcBef>
              <a:spcAft>
                <a:spcPts val="0"/>
              </a:spcAft>
              <a:buFont typeface="Arial" panose="020B0604020202020204" pitchFamily="34" charset="0"/>
              <a:buChar char="•"/>
            </a:pPr>
            <a:r>
              <a:rPr lang="en-US" sz="1400" b="0" i="0" kern="1200">
                <a:latin typeface="+mn-lt"/>
                <a:ea typeface="+mn-ea"/>
                <a:cs typeface="+mn-cs"/>
              </a:rPr>
              <a:t>Facilitator notes are available for each slide to help the Facilitator deliver the topic.</a:t>
            </a: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a:effectLst/>
                <a:latin typeface="+mn-lt"/>
                <a:ea typeface="Times New Roman" panose="02020603050405020304" pitchFamily="18" charset="0"/>
                <a:cs typeface="+mn-cs"/>
              </a:rPr>
              <a:t>Best practice: Use the Slide Show view to ensure the Facilitator notes are viewable.</a:t>
            </a:r>
            <a:endParaRPr lang="en-US" sz="1400" i="0" kern="1200">
              <a:effectLst/>
              <a:latin typeface="+mn-lt"/>
              <a:ea typeface="Calibri" panose="020F0502020204030204" pitchFamily="34" charset="0"/>
              <a:cs typeface="+mn-cs"/>
            </a:endParaRPr>
          </a:p>
          <a:p>
            <a:pPr marL="171450" marR="0" lvl="0" indent="-171450" algn="l" defTabSz="914400" rtl="0" eaLnBrk="1" latinLnBrk="0" hangingPunct="1">
              <a:lnSpc>
                <a:spcPct val="105000"/>
              </a:lnSpc>
              <a:spcBef>
                <a:spcPts val="0"/>
              </a:spcBef>
              <a:spcAft>
                <a:spcPts val="0"/>
              </a:spcAft>
              <a:buFont typeface="Arial" panose="020B0604020202020204" pitchFamily="34" charset="0"/>
              <a:buChar char="•"/>
            </a:pPr>
            <a:r>
              <a:rPr lang="en-US" sz="1400" b="0" i="0" kern="1200">
                <a:latin typeface="+mn-lt"/>
                <a:ea typeface="+mn-ea"/>
                <a:cs typeface="+mn-cs"/>
              </a:rPr>
              <a:t>The Facilitator notes are divided into general instructions for Facilitator Actions (mechanics of facilitation) and the Facilitator Content (</a:t>
            </a:r>
            <a:r>
              <a:rPr lang="en-US" sz="1400" b="0" i="1" kern="1200">
                <a:latin typeface="+mn-lt"/>
                <a:ea typeface="+mn-ea"/>
                <a:cs typeface="+mn-cs"/>
              </a:rPr>
              <a:t>Inform</a:t>
            </a:r>
            <a:r>
              <a:rPr lang="en-US" sz="1400" b="0" i="0" kern="1200">
                <a:latin typeface="+mn-lt"/>
                <a:ea typeface="+mn-ea"/>
                <a:cs typeface="+mn-cs"/>
              </a:rPr>
              <a:t>, </a:t>
            </a:r>
            <a:r>
              <a:rPr lang="en-US" sz="1400" b="0" i="1" kern="1200">
                <a:latin typeface="+mn-lt"/>
                <a:ea typeface="+mn-ea"/>
                <a:cs typeface="+mn-cs"/>
              </a:rPr>
              <a:t>Discuss</a:t>
            </a:r>
            <a:r>
              <a:rPr lang="en-US" sz="1400" b="0" i="0" kern="1200">
                <a:latin typeface="+mn-lt"/>
                <a:ea typeface="+mn-ea"/>
                <a:cs typeface="+mn-cs"/>
              </a:rPr>
              <a:t>, </a:t>
            </a:r>
            <a:r>
              <a:rPr lang="en-US" sz="1400" b="0" i="1" kern="1200">
                <a:latin typeface="+mn-lt"/>
                <a:ea typeface="+mn-ea"/>
                <a:cs typeface="+mn-cs"/>
              </a:rPr>
              <a:t>Perform</a:t>
            </a:r>
            <a:r>
              <a:rPr lang="en-US" sz="1400" b="0" i="0" kern="1200">
                <a:latin typeface="+mn-lt"/>
                <a:ea typeface="+mn-ea"/>
                <a:cs typeface="+mn-cs"/>
              </a:rPr>
              <a:t>, and </a:t>
            </a:r>
            <a:r>
              <a:rPr lang="en-US" sz="1400" b="0" i="1" kern="1200">
                <a:latin typeface="+mn-lt"/>
                <a:ea typeface="+mn-ea"/>
                <a:cs typeface="+mn-cs"/>
              </a:rPr>
              <a:t>Reference</a:t>
            </a:r>
            <a:r>
              <a:rPr lang="en-US" sz="1400" b="0" i="0" kern="1200">
                <a:latin typeface="+mn-lt"/>
                <a:ea typeface="+mn-ea"/>
                <a:cs typeface="+mn-cs"/>
              </a:rPr>
              <a:t>).</a:t>
            </a: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a:effectLst/>
                <a:latin typeface="+mn-lt"/>
                <a:ea typeface="Times New Roman" panose="02020603050405020304" pitchFamily="18" charset="0"/>
                <a:cs typeface="+mn-cs"/>
              </a:rPr>
              <a:t>Best practice </a:t>
            </a:r>
            <a:r>
              <a:rPr lang="en-US" sz="1400" i="1" kern="1200">
                <a:effectLst/>
                <a:latin typeface="+mn-lt"/>
                <a:ea typeface="Times New Roman" panose="02020603050405020304" pitchFamily="18" charset="0"/>
                <a:cs typeface="+mn-cs"/>
              </a:rPr>
              <a:t>for Inform</a:t>
            </a:r>
            <a:r>
              <a:rPr lang="en-US" sz="1400" i="0" kern="1200">
                <a:effectLst/>
                <a:latin typeface="+mn-lt"/>
                <a:ea typeface="Times New Roman" panose="02020603050405020304" pitchFamily="18" charset="0"/>
                <a:cs typeface="+mn-cs"/>
              </a:rPr>
              <a:t>: Present facts, concepts, and procedures. Depending on the facilitator’s expertise, content may be used as background information or suggested talking points. Content in quotation marks is recommended to be read verbatim.</a:t>
            </a: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a:effectLst/>
                <a:latin typeface="+mn-lt"/>
                <a:ea typeface="Times New Roman" panose="02020603050405020304" pitchFamily="18" charset="0"/>
                <a:cs typeface="+mn-cs"/>
              </a:rPr>
              <a:t>Best practice for </a:t>
            </a:r>
            <a:r>
              <a:rPr lang="en-US" sz="1400" i="1" kern="1200">
                <a:effectLst/>
                <a:latin typeface="+mn-lt"/>
                <a:ea typeface="Times New Roman" panose="02020603050405020304" pitchFamily="18" charset="0"/>
                <a:cs typeface="+mn-cs"/>
              </a:rPr>
              <a:t>Discuss</a:t>
            </a:r>
            <a:r>
              <a:rPr lang="en-US" sz="1400" i="0" kern="1200">
                <a:effectLst/>
                <a:latin typeface="+mn-lt"/>
                <a:ea typeface="Times New Roman" panose="02020603050405020304" pitchFamily="18" charset="0"/>
                <a:cs typeface="+mn-cs"/>
              </a:rPr>
              <a:t>: Conduct large-group question and answer sessions or large-group, Facilitator-led activities. Depending on the subject matter, these may be written as questions with expected answers or scripted activities. </a:t>
            </a:r>
            <a:endParaRPr lang="en-US" sz="1400" i="0" kern="1200">
              <a:effectLst/>
              <a:latin typeface="+mn-lt"/>
              <a:ea typeface="Calibri" panose="020F0502020204030204" pitchFamily="34" charset="0"/>
              <a:cs typeface="+mn-cs"/>
            </a:endParaRP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a:effectLst/>
                <a:latin typeface="+mn-lt"/>
                <a:ea typeface="Times New Roman" panose="02020603050405020304" pitchFamily="18" charset="0"/>
                <a:cs typeface="+mn-cs"/>
              </a:rPr>
              <a:t>Best practice for </a:t>
            </a:r>
            <a:r>
              <a:rPr lang="en-US" sz="1400" i="1" kern="1200">
                <a:effectLst/>
                <a:latin typeface="+mn-lt"/>
                <a:ea typeface="Times New Roman" panose="02020603050405020304" pitchFamily="18" charset="0"/>
                <a:cs typeface="+mn-cs"/>
              </a:rPr>
              <a:t>Perform</a:t>
            </a:r>
            <a:r>
              <a:rPr lang="en-US" sz="1400" i="0" kern="1200">
                <a:effectLst/>
                <a:latin typeface="+mn-lt"/>
                <a:ea typeface="Times New Roman" panose="02020603050405020304" pitchFamily="18" charset="0"/>
                <a:cs typeface="+mn-cs"/>
              </a:rPr>
              <a:t>: Facilitate small-group, scenario-based or procedural activities. Depending on the subject matter, these may be written with specific actions the Sailors will take or general ways for the Facilitator to monitor the activities. The Facilitator will be provided with expected outcomes to ensure Sailors leave training with correct information.</a:t>
            </a: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a:effectLst/>
                <a:latin typeface="+mn-lt"/>
                <a:ea typeface="Calibri" panose="020F0502020204030204" pitchFamily="34" charset="0"/>
                <a:cs typeface="+mn-cs"/>
              </a:rPr>
              <a:t>Best practice for </a:t>
            </a:r>
            <a:r>
              <a:rPr lang="en-US" sz="1400" i="1" kern="1200">
                <a:effectLst/>
                <a:latin typeface="+mn-lt"/>
                <a:ea typeface="Calibri" panose="020F0502020204030204" pitchFamily="34" charset="0"/>
                <a:cs typeface="+mn-cs"/>
              </a:rPr>
              <a:t>Reference</a:t>
            </a:r>
            <a:r>
              <a:rPr lang="en-US" sz="1400" i="0" kern="1200">
                <a:effectLst/>
                <a:latin typeface="+mn-lt"/>
                <a:ea typeface="Calibri" panose="020F0502020204030204" pitchFamily="34" charset="0"/>
                <a:cs typeface="+mn-cs"/>
              </a:rPr>
              <a:t>: This is for Facilitator use only.</a:t>
            </a:r>
          </a:p>
          <a:p>
            <a:pPr marL="0" marR="0">
              <a:spcBef>
                <a:spcPts val="0"/>
              </a:spcBef>
              <a:spcAft>
                <a:spcPts val="0"/>
              </a:spcAft>
            </a:pPr>
            <a:endParaRPr lang="en-US" sz="1400" i="0" kern="1200">
              <a:effectLst/>
              <a:latin typeface="+mn-lt"/>
              <a:ea typeface="Calibri" panose="020F0502020204030204" pitchFamily="34" charset="0"/>
              <a:cs typeface="+mn-cs"/>
            </a:endParaRPr>
          </a:p>
        </p:txBody>
      </p:sp>
      <p:sp>
        <p:nvSpPr>
          <p:cNvPr id="4" name="Slide Number Placeholder 3"/>
          <p:cNvSpPr>
            <a:spLocks noGrp="1"/>
          </p:cNvSpPr>
          <p:nvPr>
            <p:ph type="sldNum" sz="quarter" idx="5"/>
          </p:nvPr>
        </p:nvSpPr>
        <p:spPr/>
        <p:txBody>
          <a:bodyPr/>
          <a:lstStyle/>
          <a:p>
            <a:fld id="{A43DECA1-90B2-4901-9C02-4FB4999FDED7}" type="slidenum">
              <a:rPr lang="en-US" smtClean="0"/>
              <a:t>1</a:t>
            </a:fld>
            <a:endParaRPr lang="en-US"/>
          </a:p>
        </p:txBody>
      </p:sp>
    </p:spTree>
    <p:extLst>
      <p:ext uri="{BB962C8B-B14F-4D97-AF65-F5344CB8AC3E}">
        <p14:creationId xmlns:p14="http://schemas.microsoft.com/office/powerpoint/2010/main" val="1730090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latin typeface="+mn-lt"/>
              </a:rPr>
              <a:t>Facilitator Actions:</a:t>
            </a:r>
          </a:p>
          <a:p>
            <a:pPr marL="171450" indent="-171450">
              <a:buFont typeface="Arial" panose="020B0604020202020204" pitchFamily="34" charset="0"/>
              <a:buChar char="•"/>
            </a:pPr>
            <a:r>
              <a:rPr lang="en-US" sz="1800" b="0" i="1">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1">
                <a:latin typeface="+mn-lt"/>
              </a:rPr>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1">
                <a:latin typeface="+mn-lt"/>
              </a:rPr>
              <a:t>Monitor </a:t>
            </a:r>
            <a:r>
              <a:rPr lang="en-US" sz="1800" i="1">
                <a:effectLst/>
                <a:latin typeface="+mn-lt"/>
                <a:ea typeface="Calibri" panose="020F0502020204030204" pitchFamily="34" charset="0"/>
                <a:cs typeface="Times New Roman" panose="02020603050405020304" pitchFamily="18" charset="0"/>
              </a:rPr>
              <a:t>the discussions of the Sailors. </a:t>
            </a:r>
          </a:p>
          <a:p>
            <a:r>
              <a:rPr lang="en-US" sz="1800" b="1">
                <a:latin typeface="+mn-lt"/>
              </a:rPr>
              <a:t>Facilitator Content: </a:t>
            </a:r>
          </a:p>
          <a:p>
            <a:pPr marL="0" indent="0">
              <a:buFont typeface="Arial" panose="020B0604020202020204" pitchFamily="34" charset="0"/>
              <a:buNone/>
            </a:pPr>
            <a:r>
              <a:rPr lang="en-US" sz="1800" b="0" i="1">
                <a:latin typeface="+mn-lt"/>
              </a:rPr>
              <a:t>Inform: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a:latin typeface="+mn-lt"/>
              </a:rPr>
              <a:t>Understanding oneself is necessary for empathy; you cannot read other people's emotions if you are not conscious of your own. </a:t>
            </a:r>
          </a:p>
          <a:p>
            <a:pPr marL="171450" indent="-171450">
              <a:buFont typeface="Arial" panose="020B0604020202020204" pitchFamily="34" charset="0"/>
              <a:buChar char="•"/>
            </a:pPr>
            <a:r>
              <a:rPr lang="en-US" sz="1800" b="0" i="0">
                <a:latin typeface="+mn-lt"/>
              </a:rPr>
              <a:t>Ways to practice empathy:</a:t>
            </a:r>
          </a:p>
          <a:p>
            <a:pPr marL="285750" indent="-137160">
              <a:lnSpc>
                <a:spcPct val="105000"/>
              </a:lnSpc>
              <a:buFont typeface="Courier New" panose="02070309020205020404" pitchFamily="49" charset="0"/>
              <a:buChar char="o"/>
            </a:pPr>
            <a:r>
              <a:rPr lang="en-US" sz="1800" b="0" i="0">
                <a:latin typeface="+mn-lt"/>
              </a:rPr>
              <a:t>Put yourself in someone else’s shoes.</a:t>
            </a:r>
          </a:p>
          <a:p>
            <a:pPr marL="285750" indent="-137160">
              <a:lnSpc>
                <a:spcPct val="105000"/>
              </a:lnSpc>
              <a:buFont typeface="Courier New" panose="02070309020205020404" pitchFamily="49" charset="0"/>
              <a:buChar char="o"/>
            </a:pPr>
            <a:r>
              <a:rPr lang="en-US" sz="1800" b="0" i="0">
                <a:latin typeface="+mn-lt"/>
              </a:rPr>
              <a:t>Stay out of judgment and listen attentively.</a:t>
            </a:r>
          </a:p>
          <a:p>
            <a:pPr marL="285750" indent="-137160">
              <a:lnSpc>
                <a:spcPct val="105000"/>
              </a:lnSpc>
              <a:buFont typeface="Courier New" panose="02070309020205020404" pitchFamily="49" charset="0"/>
              <a:buChar char="o"/>
            </a:pPr>
            <a:r>
              <a:rPr lang="en-US" sz="1800" b="0" i="0">
                <a:latin typeface="+mn-lt"/>
              </a:rPr>
              <a:t>Recognize emotions in another person that you have felt before.</a:t>
            </a:r>
          </a:p>
          <a:p>
            <a:pPr marL="285750" indent="-137160">
              <a:lnSpc>
                <a:spcPct val="105000"/>
              </a:lnSpc>
              <a:buFont typeface="Courier New" panose="02070309020205020404" pitchFamily="49" charset="0"/>
              <a:buChar char="o"/>
            </a:pPr>
            <a:r>
              <a:rPr lang="en-US" sz="1800" b="0" i="0">
                <a:latin typeface="+mn-lt"/>
              </a:rPr>
              <a:t>Communicate that you recognize that emotion and reflect on what you heard.</a:t>
            </a:r>
          </a:p>
          <a:p>
            <a:pPr marL="171450" indent="-171450">
              <a:buFont typeface="Arial" panose="020B0604020202020204" pitchFamily="34" charset="0"/>
              <a:buChar char="•"/>
            </a:pPr>
            <a:r>
              <a:rPr lang="en-US" sz="1800" b="0" i="0">
                <a:latin typeface="+mn-lt"/>
              </a:rPr>
              <a:t>Examples of empathetic communication:</a:t>
            </a:r>
          </a:p>
          <a:p>
            <a:pPr marL="285750" indent="-137160">
              <a:lnSpc>
                <a:spcPct val="105000"/>
              </a:lnSpc>
              <a:buFont typeface="Courier New" panose="02070309020205020404" pitchFamily="49" charset="0"/>
              <a:buChar char="o"/>
            </a:pPr>
            <a:r>
              <a:rPr lang="en-US" sz="1800" b="0" i="0">
                <a:latin typeface="+mn-lt"/>
              </a:rPr>
              <a:t>I understand how frustrating that experience must have been.</a:t>
            </a:r>
          </a:p>
          <a:p>
            <a:pPr marL="285750" indent="-137160">
              <a:lnSpc>
                <a:spcPct val="105000"/>
              </a:lnSpc>
              <a:buFont typeface="Courier New" panose="02070309020205020404" pitchFamily="49" charset="0"/>
              <a:buChar char="o"/>
            </a:pPr>
            <a:r>
              <a:rPr lang="en-US" sz="1800" b="0" i="0">
                <a:latin typeface="+mn-lt"/>
              </a:rPr>
              <a:t>I may not know exactly how you feel, but I am here to listen.</a:t>
            </a:r>
          </a:p>
          <a:p>
            <a:pPr marL="285750" indent="-137160">
              <a:lnSpc>
                <a:spcPct val="105000"/>
              </a:lnSpc>
              <a:buFont typeface="Courier New" panose="02070309020205020404" pitchFamily="49" charset="0"/>
              <a:buChar char="o"/>
            </a:pPr>
            <a:r>
              <a:rPr lang="en-US" sz="1800" b="0" i="0">
                <a:latin typeface="+mn-lt"/>
              </a:rPr>
              <a:t>Yes, I hear what you are saying.</a:t>
            </a:r>
          </a:p>
          <a:p>
            <a:pPr marL="285750" indent="-137160">
              <a:lnSpc>
                <a:spcPct val="105000"/>
              </a:lnSpc>
              <a:buFont typeface="Courier New" panose="02070309020205020404" pitchFamily="49" charset="0"/>
              <a:buChar char="o"/>
            </a:pPr>
            <a:r>
              <a:rPr lang="en-US" sz="1800" b="0" i="0">
                <a:latin typeface="+mn-lt"/>
              </a:rPr>
              <a:t>This must be really tough for you.</a:t>
            </a:r>
          </a:p>
          <a:p>
            <a:pPr marL="285750" indent="-137160">
              <a:lnSpc>
                <a:spcPct val="105000"/>
              </a:lnSpc>
              <a:buFont typeface="Courier New" panose="02070309020205020404" pitchFamily="49" charset="0"/>
              <a:buChar char="o"/>
            </a:pPr>
            <a:r>
              <a:rPr lang="en-US" sz="1800" b="0" i="0">
                <a:latin typeface="+mn-lt"/>
              </a:rPr>
              <a:t>I can see that you are upset.</a:t>
            </a:r>
          </a:p>
          <a:p>
            <a:pPr marL="285750" indent="-137160">
              <a:lnSpc>
                <a:spcPct val="105000"/>
              </a:lnSpc>
              <a:buFont typeface="Courier New" panose="02070309020205020404" pitchFamily="49" charset="0"/>
              <a:buChar char="o"/>
            </a:pPr>
            <a:r>
              <a:rPr lang="en-US" sz="1800" b="0" i="0">
                <a:latin typeface="+mn-lt"/>
              </a:rPr>
              <a:t>It must be hard for you.</a:t>
            </a:r>
          </a:p>
          <a:p>
            <a:pPr marL="285750" indent="-137160">
              <a:lnSpc>
                <a:spcPct val="105000"/>
              </a:lnSpc>
              <a:buFont typeface="Courier New" panose="02070309020205020404" pitchFamily="49" charset="0"/>
              <a:buChar char="o"/>
            </a:pPr>
            <a:r>
              <a:rPr lang="en-US" sz="1800" b="0" i="0">
                <a:latin typeface="+mn-lt"/>
              </a:rPr>
              <a:t>This is a really challenging time for you.</a:t>
            </a:r>
          </a:p>
          <a:p>
            <a:pPr marL="285750" indent="-137160">
              <a:lnSpc>
                <a:spcPct val="105000"/>
              </a:lnSpc>
              <a:buFont typeface="Courier New" panose="02070309020205020404" pitchFamily="49" charset="0"/>
              <a:buChar char="o"/>
            </a:pPr>
            <a:r>
              <a:rPr lang="en-US" sz="1800" b="0" i="0">
                <a:latin typeface="+mn-lt"/>
              </a:rPr>
              <a:t>From what you have said, it is clear why you would be angry about that.</a:t>
            </a:r>
          </a:p>
          <a:p>
            <a:pPr marL="285750" indent="-137160">
              <a:lnSpc>
                <a:spcPct val="105000"/>
              </a:lnSpc>
              <a:buFont typeface="Courier New" panose="02070309020205020404" pitchFamily="49" charset="0"/>
              <a:buChar char="o"/>
            </a:pPr>
            <a:r>
              <a:rPr lang="en-US" sz="1800" b="0" i="0">
                <a:latin typeface="+mn-lt"/>
              </a:rPr>
              <a:t>Thank you for telling me this.</a:t>
            </a:r>
          </a:p>
          <a:p>
            <a:pPr marL="285750" indent="-137160">
              <a:lnSpc>
                <a:spcPct val="105000"/>
              </a:lnSpc>
              <a:buFont typeface="Courier New" panose="02070309020205020404" pitchFamily="49" charset="0"/>
              <a:buChar char="o"/>
            </a:pPr>
            <a:r>
              <a:rPr lang="en-US" sz="1800" b="0" i="0">
                <a:latin typeface="+mn-lt"/>
              </a:rPr>
              <a:t>What has this been like for you?</a:t>
            </a:r>
          </a:p>
          <a:p>
            <a:pPr marL="285750" indent="-137160">
              <a:lnSpc>
                <a:spcPct val="105000"/>
              </a:lnSpc>
              <a:buFont typeface="Courier New" panose="02070309020205020404" pitchFamily="49" charset="0"/>
              <a:buChar char="o"/>
            </a:pPr>
            <a:r>
              <a:rPr lang="en-US" sz="1800" b="0" i="0">
                <a:latin typeface="+mn-lt"/>
              </a:rPr>
              <a:t>How are you feeling about it?</a:t>
            </a:r>
          </a:p>
          <a:p>
            <a:pPr marL="0" indent="0">
              <a:lnSpc>
                <a:spcPct val="105000"/>
              </a:lnSpc>
              <a:buFont typeface="Courier New" panose="02070309020205020404" pitchFamily="49" charset="0"/>
              <a:buNone/>
            </a:pPr>
            <a:r>
              <a:rPr lang="en-US" sz="1800" b="0" i="1">
                <a:latin typeface="+mn-lt"/>
              </a:rPr>
              <a:t>Discuss: </a:t>
            </a:r>
          </a:p>
          <a:p>
            <a:pPr marL="173736" indent="-173736">
              <a:lnSpc>
                <a:spcPct val="105000"/>
              </a:lnSpc>
              <a:buFont typeface="Arial" panose="020B0604020202020204" pitchFamily="34" charset="0"/>
              <a:buChar char="•"/>
            </a:pPr>
            <a:r>
              <a:rPr lang="en-US" sz="1800" b="0" i="0">
                <a:latin typeface="+mn-lt"/>
              </a:rPr>
              <a:t>What does empathy mean to you?</a:t>
            </a:r>
          </a:p>
          <a:p>
            <a:pPr marL="173736" indent="-173736">
              <a:lnSpc>
                <a:spcPct val="105000"/>
              </a:lnSpc>
              <a:buFont typeface="Arial" panose="020B0604020202020204" pitchFamily="34" charset="0"/>
              <a:buChar char="•"/>
            </a:pPr>
            <a:r>
              <a:rPr lang="en-US" sz="1800" b="0" i="0">
                <a:latin typeface="+mn-lt"/>
              </a:rPr>
              <a:t>How can you tell when someone is upset, even if they don’t say anything?</a:t>
            </a:r>
          </a:p>
          <a:p>
            <a:pPr marL="173736" indent="-173736">
              <a:lnSpc>
                <a:spcPct val="105000"/>
              </a:lnSpc>
              <a:buFont typeface="Arial" panose="020B0604020202020204" pitchFamily="34" charset="0"/>
              <a:buChar char="•"/>
            </a:pPr>
            <a:r>
              <a:rPr lang="en-US" sz="1800" b="0" i="0">
                <a:latin typeface="+mn-lt"/>
              </a:rPr>
              <a:t>What do you do when a teammate is having a hard time?</a:t>
            </a:r>
          </a:p>
          <a:p>
            <a:pPr marL="173736" indent="-173736">
              <a:lnSpc>
                <a:spcPct val="105000"/>
              </a:lnSpc>
              <a:buFont typeface="Arial" panose="020B0604020202020204" pitchFamily="34" charset="0"/>
              <a:buChar char="•"/>
            </a:pPr>
            <a:endParaRPr lang="en-US" sz="1800" b="1" i="0">
              <a:latin typeface="+mn-lt"/>
            </a:endParaRPr>
          </a:p>
          <a:p>
            <a:pPr marL="173736" indent="-173736">
              <a:lnSpc>
                <a:spcPct val="105000"/>
              </a:lnSpc>
              <a:buFont typeface="Arial" panose="020B0604020202020204" pitchFamily="34" charset="0"/>
              <a:buChar char="•"/>
            </a:pPr>
            <a:endParaRPr lang="en-US" sz="1800" b="0" i="0">
              <a:latin typeface="+mn-lt"/>
            </a:endParaRPr>
          </a:p>
        </p:txBody>
      </p:sp>
      <p:sp>
        <p:nvSpPr>
          <p:cNvPr id="4" name="Slide Number Placeholder 3"/>
          <p:cNvSpPr>
            <a:spLocks noGrp="1"/>
          </p:cNvSpPr>
          <p:nvPr>
            <p:ph type="sldNum" sz="quarter" idx="5"/>
          </p:nvPr>
        </p:nvSpPr>
        <p:spPr/>
        <p:txBody>
          <a:bodyPr/>
          <a:lstStyle/>
          <a:p>
            <a:fld id="{A43DECA1-90B2-4901-9C02-4FB4999FDED7}" type="slidenum">
              <a:rPr lang="en-US" smtClean="0"/>
              <a:t>10</a:t>
            </a:fld>
            <a:endParaRPr lang="en-US"/>
          </a:p>
        </p:txBody>
      </p:sp>
    </p:spTree>
    <p:extLst>
      <p:ext uri="{BB962C8B-B14F-4D97-AF65-F5344CB8AC3E}">
        <p14:creationId xmlns:p14="http://schemas.microsoft.com/office/powerpoint/2010/main" val="1277878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Facilitator Actions:</a:t>
            </a:r>
          </a:p>
          <a:p>
            <a:pPr marL="171450" indent="-171450">
              <a:buFont typeface="Arial" panose="020B0604020202020204" pitchFamily="34" charset="0"/>
              <a:buChar char="•"/>
            </a:pPr>
            <a:r>
              <a:rPr lang="en-US" sz="1800" b="0" i="1"/>
              <a:t>Display slide.</a:t>
            </a:r>
          </a:p>
          <a:p>
            <a:pPr marL="171450" indent="-171450">
              <a:buFont typeface="Arial" panose="020B0604020202020204" pitchFamily="34" charset="0"/>
              <a:buChar char="•"/>
            </a:pPr>
            <a:r>
              <a:rPr lang="en-US" sz="1800" b="0" i="1"/>
              <a:t>Select Play or use the Enter key to view the video.</a:t>
            </a:r>
          </a:p>
          <a:p>
            <a:pPr marL="171450" indent="-171450">
              <a:buFont typeface="Arial" panose="020B0604020202020204" pitchFamily="34" charset="0"/>
              <a:buChar char="•"/>
            </a:pPr>
            <a:r>
              <a:rPr lang="en-US" sz="1800" b="0" i="1"/>
              <a:t>Use the ESC key to return to the smaller size.</a:t>
            </a:r>
          </a:p>
          <a:p>
            <a:pPr marL="171450" indent="-171450">
              <a:buFont typeface="Arial" panose="020B0604020202020204" pitchFamily="34" charset="0"/>
              <a:buChar char="•"/>
            </a:pPr>
            <a:r>
              <a:rPr lang="en-US" sz="1800" b="0" i="1"/>
              <a:t>Let Sailors know where they can locate references.</a:t>
            </a:r>
          </a:p>
          <a:p>
            <a:pPr marL="171450" indent="-171450">
              <a:buFont typeface="Arial" panose="020B0604020202020204" pitchFamily="34" charset="0"/>
              <a:buChar char="•"/>
            </a:pPr>
            <a:r>
              <a:rPr lang="en-US" sz="1800" b="0" i="1"/>
              <a:t>Monitor the discussions of the Sailors.</a:t>
            </a:r>
          </a:p>
          <a:p>
            <a:pPr marL="0" indent="0">
              <a:buFont typeface="Arial" panose="020B0604020202020204" pitchFamily="34" charset="0"/>
              <a:buNone/>
            </a:pPr>
            <a:r>
              <a:rPr lang="en-US" sz="1800" b="1"/>
              <a:t>Facilitator Content: </a:t>
            </a:r>
          </a:p>
          <a:p>
            <a:pPr marL="0" indent="0">
              <a:buFont typeface="Arial" panose="020B0604020202020204" pitchFamily="34" charset="0"/>
              <a:buNone/>
            </a:pPr>
            <a:r>
              <a:rPr lang="en-US" sz="1800" b="0" i="1"/>
              <a:t>Discuss:</a:t>
            </a:r>
          </a:p>
          <a:p>
            <a:pPr marL="171450" indent="-171450">
              <a:buFont typeface="Arial" panose="020B0604020202020204" pitchFamily="34" charset="0"/>
              <a:buChar char="•"/>
            </a:pPr>
            <a:r>
              <a:rPr lang="en-US" sz="1800" b="0" i="0"/>
              <a:t>What are some challenges we might face when trying to empathize with others, and how can we overcome them? (Answers may vary, but should include: Some challenges are feeling burned out or taking on others’ problems. To overcome challenges, you can learn to set limits, have self-empathy, and practice self-care.)</a:t>
            </a:r>
          </a:p>
        </p:txBody>
      </p:sp>
      <p:sp>
        <p:nvSpPr>
          <p:cNvPr id="4" name="Slide Number Placeholder 3"/>
          <p:cNvSpPr>
            <a:spLocks noGrp="1"/>
          </p:cNvSpPr>
          <p:nvPr>
            <p:ph type="sldNum" sz="quarter" idx="5"/>
          </p:nvPr>
        </p:nvSpPr>
        <p:spPr/>
        <p:txBody>
          <a:bodyPr/>
          <a:lstStyle/>
          <a:p>
            <a:fld id="{A43DECA1-90B2-4901-9C02-4FB4999FDED7}" type="slidenum">
              <a:rPr lang="en-US" smtClean="0"/>
              <a:t>11</a:t>
            </a:fld>
            <a:endParaRPr lang="en-US"/>
          </a:p>
        </p:txBody>
      </p:sp>
    </p:spTree>
    <p:extLst>
      <p:ext uri="{BB962C8B-B14F-4D97-AF65-F5344CB8AC3E}">
        <p14:creationId xmlns:p14="http://schemas.microsoft.com/office/powerpoint/2010/main" val="2591010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latin typeface="+mn-lt"/>
              </a:rPr>
              <a:t>Facilitator Actions:</a:t>
            </a:r>
          </a:p>
          <a:p>
            <a:pPr marL="171450" indent="-171450">
              <a:buFont typeface="Arial" panose="020B0604020202020204" pitchFamily="34" charset="0"/>
              <a:buChar char="•"/>
            </a:pPr>
            <a:r>
              <a:rPr lang="en-US" sz="1800" b="0" i="1">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1">
                <a:latin typeface="+mn-lt"/>
              </a:rPr>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1">
                <a:latin typeface="+mn-lt"/>
              </a:rPr>
              <a:t>Monitor </a:t>
            </a:r>
            <a:r>
              <a:rPr lang="en-US" sz="1800" i="1">
                <a:effectLst/>
                <a:latin typeface="+mn-lt"/>
                <a:ea typeface="Calibri" panose="020F0502020204030204" pitchFamily="34" charset="0"/>
                <a:cs typeface="Times New Roman" panose="02020603050405020304" pitchFamily="18" charset="0"/>
              </a:rPr>
              <a:t>the discussions of the Sailors. </a:t>
            </a:r>
          </a:p>
          <a:p>
            <a:r>
              <a:rPr lang="en-US" sz="1800" b="1">
                <a:latin typeface="+mn-lt"/>
              </a:rPr>
              <a:t>Facilitator Content: </a:t>
            </a:r>
          </a:p>
          <a:p>
            <a:pPr marL="0" indent="0">
              <a:buFont typeface="Arial" panose="020B0604020202020204" pitchFamily="34" charset="0"/>
              <a:buNone/>
            </a:pPr>
            <a:r>
              <a:rPr lang="en-US" sz="1800" b="0" i="1">
                <a:latin typeface="+mn-lt"/>
              </a:rPr>
              <a:t>Inform: </a:t>
            </a:r>
          </a:p>
          <a:p>
            <a:pPr marL="171450" indent="-171450">
              <a:buFont typeface="Arial" panose="020B0604020202020204" pitchFamily="34" charset="0"/>
              <a:buChar char="•"/>
            </a:pPr>
            <a:r>
              <a:rPr lang="en-US" sz="1800" b="0" i="0">
                <a:latin typeface="+mn-lt"/>
              </a:rPr>
              <a:t>Social skills include network development, connection management, finding common ground, and developing rapport. </a:t>
            </a:r>
          </a:p>
          <a:p>
            <a:pPr marL="171450" indent="-171450">
              <a:buFont typeface="Arial" panose="020B0604020202020204" pitchFamily="34" charset="0"/>
              <a:buChar char="•"/>
            </a:pPr>
            <a:r>
              <a:rPr lang="en-US" sz="1800" b="0" i="0">
                <a:latin typeface="+mn-lt"/>
              </a:rPr>
              <a:t>Emotional control and inspiring others are essential for effective collaboration and leadership. </a:t>
            </a:r>
          </a:p>
          <a:p>
            <a:pPr marL="171450" indent="-171450">
              <a:buFont typeface="Arial" panose="020B0604020202020204" pitchFamily="34" charset="0"/>
              <a:buChar char="•"/>
            </a:pPr>
            <a:r>
              <a:rPr lang="en-US" sz="1800" b="0" i="0">
                <a:latin typeface="+mn-lt"/>
              </a:rPr>
              <a:t>The capacity to influence people and drive change is improved by having strong social skills.</a:t>
            </a:r>
          </a:p>
          <a:p>
            <a:pPr marL="0" indent="0">
              <a:buFont typeface="Arial" panose="020B0604020202020204" pitchFamily="34" charset="0"/>
              <a:buNone/>
            </a:pPr>
            <a:r>
              <a:rPr lang="en-US" sz="1800" b="0" i="0">
                <a:latin typeface="+mn-lt"/>
              </a:rPr>
              <a:t>Discuss: </a:t>
            </a:r>
          </a:p>
          <a:p>
            <a:pPr marL="173736" indent="-173736">
              <a:buFont typeface="Arial" panose="020B0604020202020204" pitchFamily="34" charset="0"/>
              <a:buChar char="•"/>
            </a:pPr>
            <a:r>
              <a:rPr lang="en-US" sz="1800" b="0" i="0">
                <a:latin typeface="+mn-lt"/>
              </a:rPr>
              <a:t>What helps you build a good connection with someone?</a:t>
            </a:r>
          </a:p>
        </p:txBody>
      </p:sp>
      <p:sp>
        <p:nvSpPr>
          <p:cNvPr id="4" name="Slide Number Placeholder 3"/>
          <p:cNvSpPr>
            <a:spLocks noGrp="1"/>
          </p:cNvSpPr>
          <p:nvPr>
            <p:ph type="sldNum" sz="quarter" idx="5"/>
          </p:nvPr>
        </p:nvSpPr>
        <p:spPr/>
        <p:txBody>
          <a:bodyPr/>
          <a:lstStyle/>
          <a:p>
            <a:fld id="{A43DECA1-90B2-4901-9C02-4FB4999FDED7}" type="slidenum">
              <a:rPr lang="en-US" smtClean="0"/>
              <a:t>12</a:t>
            </a:fld>
            <a:endParaRPr lang="en-US"/>
          </a:p>
        </p:txBody>
      </p:sp>
    </p:spTree>
    <p:extLst>
      <p:ext uri="{BB962C8B-B14F-4D97-AF65-F5344CB8AC3E}">
        <p14:creationId xmlns:p14="http://schemas.microsoft.com/office/powerpoint/2010/main" val="2104962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DC2FE-50C1-AF5D-D5D1-01E5AA8AA9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506A6A-8222-F691-3E4E-FD44F38BD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610C47-BB22-83CE-E06F-639190546F13}"/>
              </a:ext>
            </a:extLst>
          </p:cNvPr>
          <p:cNvSpPr>
            <a:spLocks noGrp="1"/>
          </p:cNvSpPr>
          <p:nvPr>
            <p:ph type="body" idx="1"/>
          </p:nvPr>
        </p:nvSpPr>
        <p:spPr/>
        <p:txBody>
          <a:bodyPr/>
          <a:lstStyle/>
          <a:p>
            <a:r>
              <a:rPr lang="en-US" sz="1800" b="1">
                <a:latin typeface="+mn-lt"/>
              </a:rPr>
              <a:t>Facilitator Actions:</a:t>
            </a:r>
          </a:p>
          <a:p>
            <a:pPr marL="171450" indent="-171450">
              <a:buFont typeface="Arial" panose="020B0604020202020204" pitchFamily="34" charset="0"/>
              <a:buChar char="•"/>
            </a:pPr>
            <a:r>
              <a:rPr lang="en-US" sz="1800" b="0" i="1">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1">
                <a:latin typeface="+mn-lt"/>
              </a:rPr>
              <a:t>Monitor </a:t>
            </a:r>
            <a:r>
              <a:rPr lang="en-US" sz="1800" i="1">
                <a:effectLst/>
                <a:latin typeface="+mn-lt"/>
                <a:ea typeface="Calibri" panose="020F0502020204030204" pitchFamily="34" charset="0"/>
                <a:cs typeface="Times New Roman" panose="02020603050405020304" pitchFamily="18" charset="0"/>
              </a:rPr>
              <a:t>the discussions of the Sailors.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a:effectLst/>
                <a:latin typeface="+mn-lt"/>
                <a:ea typeface="Calibri" panose="020F0502020204030204" pitchFamily="34" charset="0"/>
                <a:cs typeface="Times New Roman" panose="02020603050405020304" pitchFamily="18" charset="0"/>
              </a:rPr>
              <a:t>Allotted time for activity: 5 minutes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a:effectLst/>
                <a:latin typeface="+mn-lt"/>
                <a:ea typeface="Calibri" panose="020F0502020204030204" pitchFamily="34" charset="0"/>
                <a:cs typeface="Times New Roman" panose="02020603050405020304" pitchFamily="18" charset="0"/>
              </a:rPr>
              <a:t>Expected outcome: Sailors will practice empathetic listening skills.</a:t>
            </a:r>
          </a:p>
          <a:p>
            <a:r>
              <a:rPr lang="en-US" sz="1800" b="1">
                <a:latin typeface="+mn-lt"/>
              </a:rPr>
              <a:t>Facilitator Content: </a:t>
            </a:r>
          </a:p>
          <a:p>
            <a:pPr marL="0" indent="0">
              <a:buFont typeface="Arial" panose="020B0604020202020204" pitchFamily="34" charset="0"/>
              <a:buNone/>
            </a:pPr>
            <a:r>
              <a:rPr lang="en-US" sz="1800" b="0" i="1">
                <a:latin typeface="+mn-lt"/>
              </a:rPr>
              <a:t>Inform: </a:t>
            </a:r>
          </a:p>
          <a:p>
            <a:pPr marL="171450" indent="-171450">
              <a:buFont typeface="Arial" panose="020B0604020202020204" pitchFamily="34" charset="0"/>
              <a:buChar char="•"/>
            </a:pPr>
            <a:r>
              <a:rPr lang="en-US" sz="1800" b="0" i="0">
                <a:latin typeface="+mn-lt"/>
              </a:rPr>
              <a:t>Ask Sailors to reflect on a situation that did not result in the way they expected or hoped it would (e.g., a time you didn’t perform as well as you wanted, a situation where you misunderstood someone or were misunderstood, a time you received unexpected feedback or criticism, a tough conversation).</a:t>
            </a:r>
          </a:p>
          <a:p>
            <a:pPr marL="171450" indent="-171450">
              <a:buFont typeface="Arial" panose="020B0604020202020204" pitchFamily="34" charset="0"/>
              <a:buChar char="•"/>
            </a:pPr>
            <a:r>
              <a:rPr lang="en-US" sz="1800" b="0" i="0">
                <a:latin typeface="+mn-lt"/>
              </a:rPr>
              <a:t>Have Sailors form pairs to discuss this situation to practice using empathy and social skills. </a:t>
            </a:r>
          </a:p>
          <a:p>
            <a:pPr marL="285750" indent="-137160">
              <a:lnSpc>
                <a:spcPct val="105000"/>
              </a:lnSpc>
              <a:buFont typeface="Courier New" panose="02070309020205020404" pitchFamily="49" charset="0"/>
              <a:buChar char="o"/>
            </a:pPr>
            <a:r>
              <a:rPr lang="en-US" sz="1800" b="0" i="0">
                <a:latin typeface="+mn-lt"/>
              </a:rPr>
              <a:t>Have them share what they are going through while their partner actively listens. </a:t>
            </a:r>
          </a:p>
          <a:p>
            <a:pPr marL="285750" indent="-137160">
              <a:lnSpc>
                <a:spcPct val="105000"/>
              </a:lnSpc>
              <a:buFont typeface="Courier New" panose="02070309020205020404" pitchFamily="49" charset="0"/>
              <a:buChar char="o"/>
            </a:pPr>
            <a:r>
              <a:rPr lang="en-US" sz="1800" b="0" i="0">
                <a:latin typeface="+mn-lt"/>
              </a:rPr>
              <a:t>Then, have them reverse roles.</a:t>
            </a:r>
          </a:p>
          <a:p>
            <a:pPr marL="0" indent="0">
              <a:buFont typeface="Arial" panose="020B0604020202020204" pitchFamily="34" charset="0"/>
              <a:buNone/>
            </a:pPr>
            <a:r>
              <a:rPr lang="en-US" sz="1800" b="0" i="1">
                <a:latin typeface="+mn-lt"/>
              </a:rPr>
              <a:t>Discuss:</a:t>
            </a:r>
          </a:p>
          <a:p>
            <a:pPr marL="171450" indent="-171450">
              <a:buFont typeface="Arial" panose="020B0604020202020204" pitchFamily="34" charset="0"/>
              <a:buChar char="•"/>
            </a:pPr>
            <a:r>
              <a:rPr lang="en-US" sz="1800" b="0" i="0">
                <a:latin typeface="+mn-lt"/>
              </a:rPr>
              <a:t>Were there any moments in the conversation when you felt particularly connected to the other person? What caused that connection?</a:t>
            </a:r>
          </a:p>
          <a:p>
            <a:pPr marL="171450" indent="-171450">
              <a:buFont typeface="Arial" panose="020B0604020202020204" pitchFamily="34" charset="0"/>
              <a:buChar char="•"/>
            </a:pPr>
            <a:r>
              <a:rPr lang="en-US" sz="1800" b="0" i="0">
                <a:latin typeface="+mn-lt"/>
              </a:rPr>
              <a:t>What challenges did you encounter while trying to practice empathy in the conversation?</a:t>
            </a:r>
          </a:p>
          <a:p>
            <a:pPr marL="0" indent="0">
              <a:buFont typeface="Arial" panose="020B0604020202020204" pitchFamily="34" charset="0"/>
              <a:buNone/>
            </a:pPr>
            <a:r>
              <a:rPr lang="en-US" sz="1800" b="0" i="1">
                <a:latin typeface="+mn-lt"/>
              </a:rPr>
              <a:t>Inform:</a:t>
            </a:r>
          </a:p>
          <a:p>
            <a:pPr marL="171450" indent="-171450">
              <a:buFont typeface="Arial" panose="020B0604020202020204" pitchFamily="34" charset="0"/>
              <a:buChar char="•"/>
            </a:pPr>
            <a:r>
              <a:rPr lang="en-US" sz="1800" b="0" i="0">
                <a:latin typeface="+mn-lt"/>
              </a:rPr>
              <a:t>Remind Sailors that during this activity, they should:</a:t>
            </a:r>
          </a:p>
          <a:p>
            <a:pPr marL="285750" indent="-137160">
              <a:lnSpc>
                <a:spcPct val="105000"/>
              </a:lnSpc>
              <a:buFont typeface="Courier New" panose="02070309020205020404" pitchFamily="49" charset="0"/>
              <a:buChar char="o"/>
            </a:pPr>
            <a:r>
              <a:rPr lang="en-US" sz="1800" b="0" i="0">
                <a:latin typeface="+mn-lt"/>
              </a:rPr>
              <a:t>Be attentive.</a:t>
            </a:r>
          </a:p>
          <a:p>
            <a:pPr marL="285750" indent="-137160">
              <a:lnSpc>
                <a:spcPct val="105000"/>
              </a:lnSpc>
              <a:buFont typeface="Courier New" panose="02070309020205020404" pitchFamily="49" charset="0"/>
              <a:buChar char="o"/>
            </a:pPr>
            <a:r>
              <a:rPr lang="en-US" sz="1800" b="0" i="0">
                <a:latin typeface="+mn-lt"/>
              </a:rPr>
              <a:t>Look for emotional cues.</a:t>
            </a:r>
          </a:p>
          <a:p>
            <a:pPr marL="285750" indent="-137160">
              <a:lnSpc>
                <a:spcPct val="105000"/>
              </a:lnSpc>
              <a:buFont typeface="Courier New" panose="02070309020205020404" pitchFamily="49" charset="0"/>
              <a:buChar char="o"/>
            </a:pPr>
            <a:r>
              <a:rPr lang="en-US" sz="1800" b="0" i="0">
                <a:latin typeface="+mn-lt"/>
              </a:rPr>
              <a:t>Ask open-ended questions.</a:t>
            </a:r>
          </a:p>
          <a:p>
            <a:pPr marL="285750" indent="-137160">
              <a:lnSpc>
                <a:spcPct val="105000"/>
              </a:lnSpc>
              <a:buFont typeface="Courier New" panose="02070309020205020404" pitchFamily="49" charset="0"/>
              <a:buChar char="o"/>
            </a:pPr>
            <a:r>
              <a:rPr lang="en-US" sz="1800" b="0" i="0">
                <a:latin typeface="+mn-lt"/>
              </a:rPr>
              <a:t>Repeat what the other has just said.</a:t>
            </a:r>
          </a:p>
          <a:p>
            <a:pPr marL="285750" indent="-137160">
              <a:lnSpc>
                <a:spcPct val="105000"/>
              </a:lnSpc>
              <a:buFont typeface="Courier New" panose="02070309020205020404" pitchFamily="49" charset="0"/>
              <a:buChar char="o"/>
            </a:pPr>
            <a:r>
              <a:rPr lang="en-US" sz="1800" b="0" i="0">
                <a:latin typeface="+mn-lt"/>
              </a:rPr>
              <a:t>Request clarification if not understood well.</a:t>
            </a:r>
          </a:p>
          <a:p>
            <a:pPr marL="285750" indent="-137160">
              <a:lnSpc>
                <a:spcPct val="105000"/>
              </a:lnSpc>
              <a:buFont typeface="Courier New" panose="02070309020205020404" pitchFamily="49" charset="0"/>
              <a:buChar char="o"/>
            </a:pPr>
            <a:r>
              <a:rPr lang="en-US" sz="1800" b="0" i="0">
                <a:latin typeface="+mn-lt"/>
              </a:rPr>
              <a:t>Pay attention to the verbal and non-verbal cues.</a:t>
            </a:r>
          </a:p>
          <a:p>
            <a:pPr marL="285750" indent="-137160">
              <a:lnSpc>
                <a:spcPct val="105000"/>
              </a:lnSpc>
              <a:buFont typeface="Courier New" panose="02070309020205020404" pitchFamily="49" charset="0"/>
              <a:buChar char="o"/>
            </a:pPr>
            <a:r>
              <a:rPr lang="en-US" sz="1800" b="0" i="0">
                <a:latin typeface="+mn-lt"/>
              </a:rPr>
              <a:t>Show empathy toward the other person through their speech.</a:t>
            </a:r>
          </a:p>
          <a:p>
            <a:pPr marL="285750" indent="-137160">
              <a:lnSpc>
                <a:spcPct val="105000"/>
              </a:lnSpc>
              <a:buFont typeface="Courier New" panose="02070309020205020404" pitchFamily="49" charset="0"/>
              <a:buChar char="o"/>
            </a:pPr>
            <a:r>
              <a:rPr lang="en-US" sz="1800" b="0" i="0">
                <a:latin typeface="+mn-lt"/>
              </a:rPr>
              <a:t>Look for ways to find common ground with the other person.</a:t>
            </a:r>
          </a:p>
        </p:txBody>
      </p:sp>
      <p:sp>
        <p:nvSpPr>
          <p:cNvPr id="4" name="Slide Number Placeholder 3">
            <a:extLst>
              <a:ext uri="{FF2B5EF4-FFF2-40B4-BE49-F238E27FC236}">
                <a16:creationId xmlns:a16="http://schemas.microsoft.com/office/drawing/2014/main" id="{8EAC85E6-A6FF-B161-C380-36B458F34ACA}"/>
              </a:ext>
            </a:extLst>
          </p:cNvPr>
          <p:cNvSpPr>
            <a:spLocks noGrp="1"/>
          </p:cNvSpPr>
          <p:nvPr>
            <p:ph type="sldNum" sz="quarter" idx="5"/>
          </p:nvPr>
        </p:nvSpPr>
        <p:spPr/>
        <p:txBody>
          <a:bodyPr/>
          <a:lstStyle/>
          <a:p>
            <a:fld id="{A43DECA1-90B2-4901-9C02-4FB4999FDED7}" type="slidenum">
              <a:rPr lang="en-US" smtClean="0"/>
              <a:t>13</a:t>
            </a:fld>
            <a:endParaRPr lang="en-US"/>
          </a:p>
        </p:txBody>
      </p:sp>
    </p:spTree>
    <p:extLst>
      <p:ext uri="{BB962C8B-B14F-4D97-AF65-F5344CB8AC3E}">
        <p14:creationId xmlns:p14="http://schemas.microsoft.com/office/powerpoint/2010/main" val="2948178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latin typeface="+mn-lt"/>
              </a:rPr>
              <a:t>Facilitator Actions:</a:t>
            </a:r>
          </a:p>
          <a:p>
            <a:pPr marL="171450" indent="-171450">
              <a:buFont typeface="Arial" panose="020B0604020202020204" pitchFamily="34" charset="0"/>
              <a:buChar char="•"/>
            </a:pPr>
            <a:r>
              <a:rPr lang="en-US" sz="1800" b="0" i="1">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1">
                <a:latin typeface="+mn-lt"/>
              </a:rPr>
              <a:t>Discuss how graphics relate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1">
                <a:latin typeface="+mn-lt"/>
              </a:rPr>
              <a:t>Monitor </a:t>
            </a:r>
            <a:r>
              <a:rPr lang="en-US" sz="1800" i="1">
                <a:effectLst/>
                <a:latin typeface="+mn-lt"/>
                <a:ea typeface="Calibri" panose="020F0502020204030204" pitchFamily="34" charset="0"/>
                <a:cs typeface="Times New Roman" panose="02020603050405020304" pitchFamily="18" charset="0"/>
              </a:rPr>
              <a:t>the discussions of the Sailors. </a:t>
            </a:r>
          </a:p>
          <a:p>
            <a:r>
              <a:rPr lang="en-US" sz="1800" b="1">
                <a:latin typeface="+mn-lt"/>
              </a:rPr>
              <a:t>Facilitator Content: </a:t>
            </a:r>
          </a:p>
          <a:p>
            <a:pPr marL="0" indent="0">
              <a:buFont typeface="Arial" panose="020B0604020202020204" pitchFamily="34" charset="0"/>
              <a:buNone/>
            </a:pPr>
            <a:r>
              <a:rPr lang="en-US" sz="1800" b="0" i="1">
                <a:latin typeface="+mn-lt"/>
              </a:rPr>
              <a:t>Inform: </a:t>
            </a:r>
            <a:endParaRPr lang="en-US" sz="1800" b="0" i="0">
              <a:latin typeface="+mn-lt"/>
            </a:endParaRPr>
          </a:p>
          <a:p>
            <a:pPr marL="173736" indent="-173736">
              <a:buFont typeface="Arial" panose="020B0604020202020204" pitchFamily="34" charset="0"/>
              <a:buChar char="•"/>
            </a:pPr>
            <a:r>
              <a:rPr lang="en-US" sz="1800" b="0" i="0">
                <a:latin typeface="+mn-lt"/>
              </a:rPr>
              <a:t>EQ shapes how emotions are experienced, expressed, and influence behavior and relationships. It guides actions, adapts to situations, and promotes well-being through emotional regulation, social engagement, stress management, and conflict resolution. </a:t>
            </a:r>
          </a:p>
          <a:p>
            <a:pPr marL="173736" indent="-173736">
              <a:buFont typeface="Arial" panose="020B0604020202020204" pitchFamily="34" charset="0"/>
              <a:buChar char="•"/>
            </a:pPr>
            <a:r>
              <a:rPr lang="en-US" sz="1800" b="0" i="0">
                <a:latin typeface="+mn-lt"/>
              </a:rPr>
              <a:t>High EQ helps individuals and leaders stay composed under pressure, fostering resilience, quick conflict resolution, and a healthy team environment.</a:t>
            </a:r>
          </a:p>
          <a:p>
            <a:pPr marL="173736" indent="-173736">
              <a:buFont typeface="Arial" panose="020B0604020202020204" pitchFamily="34" charset="0"/>
              <a:buChar char="•"/>
            </a:pPr>
            <a:r>
              <a:rPr lang="en-US" sz="1800" b="0" i="0">
                <a:latin typeface="+mn-lt"/>
              </a:rPr>
              <a:t>A focus on EQ supports constructive processing of failure and continuous self-improvement.</a:t>
            </a:r>
          </a:p>
          <a:p>
            <a:pPr marL="173736" indent="-173736">
              <a:buFont typeface="Arial" panose="020B0604020202020204" pitchFamily="34" charset="0"/>
              <a:buChar char="•"/>
            </a:pPr>
            <a:r>
              <a:rPr lang="en-US" sz="1800" b="0" i="0">
                <a:latin typeface="+mn-lt"/>
              </a:rPr>
              <a:t>Faith in oneself enhances self-confidence, which improves decision-making, leadership, and emotional regulation. </a:t>
            </a:r>
          </a:p>
          <a:p>
            <a:pPr marL="173736" indent="-173736">
              <a:buFont typeface="Arial" panose="020B0604020202020204" pitchFamily="34" charset="0"/>
              <a:buChar char="•"/>
            </a:pPr>
            <a:r>
              <a:rPr lang="en-US" sz="1800" b="0" i="0">
                <a:latin typeface="+mn-lt"/>
              </a:rPr>
              <a:t>Cultivating a spirit of growth encourages individuals to stay open to learning and to stay emotionally balanced in the face of feedback or failure. </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a:latin typeface="+mn-lt"/>
              </a:rPr>
              <a:t>It also improves teamwork, communication, and leadership, as leaders with high EQ inspire trust and support. </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a:latin typeface="+mn-lt"/>
              </a:rPr>
              <a:t>Faith in others fosters trust and collaboration, enhancing interpersonal relationships and communication within teams.</a:t>
            </a:r>
          </a:p>
          <a:p>
            <a:pPr marL="0" indent="0">
              <a:buFont typeface="Arial" panose="020B0604020202020204" pitchFamily="34" charset="0"/>
              <a:buNone/>
            </a:pPr>
            <a:r>
              <a:rPr lang="en-US" sz="1800" b="0" i="1">
                <a:latin typeface="+mn-lt"/>
              </a:rPr>
              <a:t>Discuss:</a:t>
            </a:r>
          </a:p>
          <a:p>
            <a:pPr marL="171450" indent="-171450">
              <a:buFont typeface="Arial" panose="020B0604020202020204" pitchFamily="34" charset="0"/>
              <a:buChar char="•"/>
            </a:pPr>
            <a:r>
              <a:rPr lang="en-US" sz="1800" b="0" i="0">
                <a:latin typeface="+mn-lt"/>
              </a:rPr>
              <a:t>What are some of the benefits of having high EQ as a person, as a member of a team, and as a leader? </a:t>
            </a:r>
          </a:p>
          <a:p>
            <a:pPr marL="171450" indent="-171450">
              <a:buFont typeface="Arial" panose="020B0604020202020204" pitchFamily="34" charset="0"/>
              <a:buChar char="•"/>
            </a:pPr>
            <a:r>
              <a:rPr lang="en-US" sz="1800" b="0" i="0">
                <a:latin typeface="+mn-lt"/>
              </a:rPr>
              <a:t>Can someone share an experience they had with someone you would consider having high EQ?</a:t>
            </a:r>
            <a:endParaRPr lang="en-US" sz="1800"/>
          </a:p>
        </p:txBody>
      </p:sp>
      <p:sp>
        <p:nvSpPr>
          <p:cNvPr id="4" name="Slide Number Placeholder 3"/>
          <p:cNvSpPr>
            <a:spLocks noGrp="1"/>
          </p:cNvSpPr>
          <p:nvPr>
            <p:ph type="sldNum" sz="quarter" idx="5"/>
          </p:nvPr>
        </p:nvSpPr>
        <p:spPr/>
        <p:txBody>
          <a:bodyPr/>
          <a:lstStyle/>
          <a:p>
            <a:fld id="{A43DECA1-90B2-4901-9C02-4FB4999FDED7}" type="slidenum">
              <a:rPr lang="en-US" smtClean="0"/>
              <a:t>14</a:t>
            </a:fld>
            <a:endParaRPr lang="en-US"/>
          </a:p>
        </p:txBody>
      </p:sp>
    </p:spTree>
    <p:extLst>
      <p:ext uri="{BB962C8B-B14F-4D97-AF65-F5344CB8AC3E}">
        <p14:creationId xmlns:p14="http://schemas.microsoft.com/office/powerpoint/2010/main" val="2980637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a:effectLst/>
                <a:latin typeface="+mn-lt"/>
                <a:ea typeface="Calibri" panose="020F0502020204030204" pitchFamily="34" charset="0"/>
                <a:cs typeface="Times New Roman" panose="02020603050405020304" pitchFamily="18" charset="0"/>
              </a:rPr>
              <a:t>Facilitator Actions:</a:t>
            </a:r>
          </a:p>
          <a:p>
            <a:pPr marL="171450" indent="-171450">
              <a:buFont typeface="Arial" panose="020B0604020202020204" pitchFamily="34" charset="0"/>
              <a:buChar char="•"/>
            </a:pPr>
            <a:r>
              <a:rPr lang="en-US" sz="1800" b="0" i="1">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1">
                <a:latin typeface="+mn-lt"/>
              </a:rPr>
              <a:t>Monitor </a:t>
            </a:r>
            <a:r>
              <a:rPr lang="en-US" sz="1800" i="1">
                <a:effectLst/>
                <a:latin typeface="+mn-lt"/>
                <a:ea typeface="Calibri" panose="020F0502020204030204" pitchFamily="34" charset="0"/>
                <a:cs typeface="Times New Roman" panose="02020603050405020304" pitchFamily="18" charset="0"/>
              </a:rPr>
              <a:t>the discussions of the Sailors.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latin typeface="+mn-lt"/>
              </a:rPr>
              <a:t>Facilitator Content:</a:t>
            </a:r>
            <a:endParaRPr lang="en-US" sz="1800" b="0" i="1">
              <a:latin typeface="+mn-lt"/>
            </a:endParaRPr>
          </a:p>
          <a:p>
            <a:pPr marL="0" indent="0">
              <a:buFont typeface="Arial" panose="020B0604020202020204" pitchFamily="34" charset="0"/>
              <a:buNone/>
            </a:pPr>
            <a:r>
              <a:rPr lang="en-US" sz="1800" b="0" i="1">
                <a:latin typeface="+mn-lt"/>
              </a:rPr>
              <a:t>Inform: </a:t>
            </a:r>
          </a:p>
          <a:p>
            <a:pPr marL="171450" indent="-171450">
              <a:buFont typeface="Arial" panose="020B0604020202020204" pitchFamily="34" charset="0"/>
              <a:buChar char="•"/>
            </a:pPr>
            <a:r>
              <a:rPr lang="en-US" sz="1800" b="0" i="0">
                <a:latin typeface="+mn-lt"/>
              </a:rPr>
              <a:t>EQ can be improved by:</a:t>
            </a:r>
          </a:p>
          <a:p>
            <a:pPr marL="285750" lvl="0" indent="-137160">
              <a:lnSpc>
                <a:spcPct val="105000"/>
              </a:lnSpc>
              <a:buFont typeface="Courier New" panose="02070309020205020404" pitchFamily="49" charset="0"/>
              <a:buChar char="o"/>
            </a:pPr>
            <a:r>
              <a:rPr lang="en-US" sz="1800" b="0" i="0">
                <a:latin typeface="+mn-lt"/>
              </a:rPr>
              <a:t>Practicing Mindfulness to improve self-awareness</a:t>
            </a:r>
          </a:p>
          <a:p>
            <a:pPr marL="285750" lvl="0" indent="-137160">
              <a:lnSpc>
                <a:spcPct val="105000"/>
              </a:lnSpc>
              <a:buFont typeface="Courier New" panose="02070309020205020404" pitchFamily="49" charset="0"/>
              <a:buChar char="o"/>
            </a:pPr>
            <a:r>
              <a:rPr lang="en-US" sz="1800" b="0" i="0">
                <a:latin typeface="+mn-lt"/>
              </a:rPr>
              <a:t>Journaling to process emotions and reflect on experiences</a:t>
            </a:r>
          </a:p>
          <a:p>
            <a:pPr marL="285750" lvl="0" indent="-137160">
              <a:lnSpc>
                <a:spcPct val="105000"/>
              </a:lnSpc>
              <a:buFont typeface="Courier New" panose="02070309020205020404" pitchFamily="49" charset="0"/>
              <a:buChar char="o"/>
            </a:pPr>
            <a:r>
              <a:rPr lang="en-US" sz="1800" b="0" i="0">
                <a:latin typeface="+mn-lt"/>
              </a:rPr>
              <a:t>Exercising regularly to enhance mood and reduce stress</a:t>
            </a:r>
          </a:p>
          <a:p>
            <a:pPr marL="285750" lvl="0" indent="-137160">
              <a:lnSpc>
                <a:spcPct val="105000"/>
              </a:lnSpc>
              <a:buFont typeface="Courier New" panose="02070309020205020404" pitchFamily="49" charset="0"/>
              <a:buChar char="o"/>
            </a:pPr>
            <a:r>
              <a:rPr lang="en-US" sz="1800" b="0" i="0">
                <a:latin typeface="+mn-lt"/>
              </a:rPr>
              <a:t>Seeking feedback from peers on emotional responses and leadership style</a:t>
            </a:r>
          </a:p>
          <a:p>
            <a:pPr marL="285750" lvl="0" indent="-137160">
              <a:lnSpc>
                <a:spcPct val="105000"/>
              </a:lnSpc>
              <a:buFont typeface="Courier New" panose="02070309020205020404" pitchFamily="49" charset="0"/>
              <a:buChar char="o"/>
            </a:pPr>
            <a:r>
              <a:rPr lang="en-US" sz="1800" b="0" i="0">
                <a:latin typeface="+mn-lt"/>
              </a:rPr>
              <a:t>Listening attentively, focusing on both verbal and non-verbal cues</a:t>
            </a:r>
          </a:p>
          <a:p>
            <a:pPr marL="285750" lvl="0" indent="-137160">
              <a:lnSpc>
                <a:spcPct val="105000"/>
              </a:lnSpc>
              <a:buFont typeface="Courier New" panose="02070309020205020404" pitchFamily="49" charset="0"/>
              <a:buChar char="o"/>
            </a:pPr>
            <a:r>
              <a:rPr lang="en-US" sz="1800" b="0" i="0">
                <a:latin typeface="+mn-lt"/>
              </a:rPr>
              <a:t>Recognizing stress indicators and responding appropriately</a:t>
            </a:r>
          </a:p>
          <a:p>
            <a:pPr marL="285750" lvl="0" indent="-137160">
              <a:lnSpc>
                <a:spcPct val="105000"/>
              </a:lnSpc>
              <a:buFont typeface="Courier New" panose="02070309020205020404" pitchFamily="49" charset="0"/>
              <a:buChar char="o"/>
            </a:pPr>
            <a:r>
              <a:rPr lang="en-US" sz="1800" b="0" i="0">
                <a:latin typeface="+mn-lt"/>
              </a:rPr>
              <a:t>Using emotional regulation techniques to stay grounded</a:t>
            </a:r>
          </a:p>
          <a:p>
            <a:pPr marL="285750" lvl="0" indent="-137160">
              <a:lnSpc>
                <a:spcPct val="105000"/>
              </a:lnSpc>
              <a:buFont typeface="Courier New" panose="02070309020205020404" pitchFamily="49" charset="0"/>
              <a:buChar char="o"/>
            </a:pPr>
            <a:r>
              <a:rPr lang="en-US" sz="1800" b="0" i="0">
                <a:latin typeface="+mn-lt"/>
              </a:rPr>
              <a:t>Balancing work and well-being by taking breaks, seeking mental health support, and using coping strategies</a:t>
            </a:r>
          </a:p>
          <a:p>
            <a:pPr marL="0" indent="0">
              <a:buFont typeface="Arial" panose="020B0604020202020204" pitchFamily="34" charset="0"/>
              <a:buNone/>
            </a:pPr>
            <a:r>
              <a:rPr lang="en-US" sz="1800" b="0" i="1">
                <a:latin typeface="+mn-lt"/>
              </a:rPr>
              <a:t>Discuss:</a:t>
            </a:r>
          </a:p>
          <a:p>
            <a:pPr marL="171450" indent="-171450">
              <a:buFont typeface="Arial" panose="020B0604020202020204" pitchFamily="34" charset="0"/>
              <a:buChar char="•"/>
            </a:pPr>
            <a:r>
              <a:rPr lang="en-US" sz="1800" b="0" i="0">
                <a:latin typeface="+mn-lt"/>
              </a:rPr>
              <a:t>Why is it important to improve EQ? (Answer: Improving EQ is critical because it enhances your ability to effectively manage emotions, build resilience, and perform optimally under pressure.)</a:t>
            </a:r>
          </a:p>
        </p:txBody>
      </p:sp>
      <p:sp>
        <p:nvSpPr>
          <p:cNvPr id="4" name="Slide Number Placeholder 3"/>
          <p:cNvSpPr>
            <a:spLocks noGrp="1"/>
          </p:cNvSpPr>
          <p:nvPr>
            <p:ph type="sldNum" sz="quarter" idx="5"/>
          </p:nvPr>
        </p:nvSpPr>
        <p:spPr/>
        <p:txBody>
          <a:bodyPr/>
          <a:lstStyle/>
          <a:p>
            <a:fld id="{A43DECA1-90B2-4901-9C02-4FB4999FDED7}" type="slidenum">
              <a:rPr lang="en-US" smtClean="0"/>
              <a:t>15</a:t>
            </a:fld>
            <a:endParaRPr lang="en-US"/>
          </a:p>
        </p:txBody>
      </p:sp>
    </p:spTree>
    <p:extLst>
      <p:ext uri="{BB962C8B-B14F-4D97-AF65-F5344CB8AC3E}">
        <p14:creationId xmlns:p14="http://schemas.microsoft.com/office/powerpoint/2010/main" val="3251239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736" marR="0" indent="-173736">
              <a:lnSpc>
                <a:spcPct val="100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Facilitator Actions:</a:t>
            </a:r>
          </a:p>
          <a:p>
            <a:pPr marL="173736" indent="-173736">
              <a:lnSpc>
                <a:spcPct val="100000"/>
              </a:lnSpc>
              <a:spcBef>
                <a:spcPts val="0"/>
              </a:spcBef>
              <a:spcAft>
                <a:spcPts val="0"/>
              </a:spcAft>
              <a:buFont typeface="Arial" panose="020B0604020202020204" pitchFamily="34" charset="0"/>
              <a:buChar char="•"/>
            </a:pPr>
            <a:r>
              <a:rPr lang="en-US" sz="1400" i="1">
                <a:effectLst/>
                <a:latin typeface="+mn-lt"/>
                <a:ea typeface="Calibri" panose="020F0502020204030204" pitchFamily="34" charset="0"/>
                <a:cs typeface="Times New Roman" panose="02020603050405020304" pitchFamily="18" charset="0"/>
              </a:rPr>
              <a:t>Display slide.</a:t>
            </a:r>
          </a:p>
          <a:p>
            <a:pPr marL="173736" indent="-173736">
              <a:lnSpc>
                <a:spcPct val="100000"/>
              </a:lnSpc>
              <a:spcBef>
                <a:spcPts val="0"/>
              </a:spcBef>
              <a:spcAft>
                <a:spcPts val="0"/>
              </a:spcAft>
              <a:buFont typeface="Arial" panose="020B0604020202020204" pitchFamily="34" charset="0"/>
              <a:buChar char="•"/>
            </a:pPr>
            <a:r>
              <a:rPr lang="en-US" sz="1400" i="1">
                <a:effectLst/>
                <a:latin typeface="+mn-lt"/>
                <a:ea typeface="Calibri" panose="020F0502020204030204" pitchFamily="34" charset="0"/>
                <a:cs typeface="Times New Roman" panose="02020603050405020304" pitchFamily="18" charset="0"/>
              </a:rPr>
              <a:t>Review topics discussed and ask if there are any questions.</a:t>
            </a:r>
          </a:p>
          <a:p>
            <a:pPr marL="173736" indent="-173736">
              <a:lnSpc>
                <a:spcPct val="100000"/>
              </a:lnSpc>
              <a:spcBef>
                <a:spcPts val="0"/>
              </a:spcBef>
              <a:spcAft>
                <a:spcPts val="0"/>
              </a:spcAft>
              <a:buFont typeface="Arial" panose="020B0604020202020204" pitchFamily="34" charset="0"/>
              <a:buChar char="•"/>
            </a:pPr>
            <a:r>
              <a:rPr lang="en-US" sz="1400" i="1">
                <a:effectLst/>
                <a:latin typeface="+mn-lt"/>
                <a:ea typeface="Calibri" panose="020F0502020204030204" pitchFamily="34" charset="0"/>
                <a:cs typeface="Times New Roman" panose="02020603050405020304" pitchFamily="18" charset="0"/>
              </a:rPr>
              <a:t>Check Sailor </a:t>
            </a:r>
            <a:r>
              <a:rPr lang="en-US" sz="1400" b="0" i="1" u="none" strike="noStrike" baseline="0">
                <a:latin typeface="+mn-lt"/>
              </a:rPr>
              <a:t>comprehension by providing review questions and/or problems.</a:t>
            </a:r>
          </a:p>
          <a:p>
            <a:pPr marL="173736" indent="-173736">
              <a:lnSpc>
                <a:spcPct val="100000"/>
              </a:lnSpc>
              <a:spcBef>
                <a:spcPts val="0"/>
              </a:spcBef>
              <a:spcAft>
                <a:spcPts val="0"/>
              </a:spcAft>
              <a:buFont typeface="Arial" panose="020B0604020202020204" pitchFamily="34" charset="0"/>
              <a:buChar char="•"/>
            </a:pPr>
            <a:r>
              <a:rPr lang="en-US" sz="1400" b="0" i="1" u="none" strike="noStrike" baseline="0">
                <a:effectLst/>
                <a:latin typeface="+mn-lt"/>
                <a:ea typeface="Calibri" panose="020F0502020204030204" pitchFamily="34" charset="0"/>
                <a:cs typeface="Times New Roman" panose="02020603050405020304" pitchFamily="18" charset="0"/>
              </a:rPr>
              <a:t>Discuss how the call to action supports and encourages Sailors’ post training.</a:t>
            </a:r>
          </a:p>
          <a:p>
            <a:pPr marL="173736" indent="-173736">
              <a:lnSpc>
                <a:spcPct val="100000"/>
              </a:lnSpc>
              <a:spcBef>
                <a:spcPts val="0"/>
              </a:spcBef>
              <a:spcAft>
                <a:spcPts val="0"/>
              </a:spcAft>
              <a:buFont typeface="Arial" panose="020B0604020202020204" pitchFamily="34" charset="0"/>
              <a:buChar char="•"/>
            </a:pPr>
            <a:r>
              <a:rPr lang="en-US" sz="1400" b="0" i="1" u="none" strike="noStrike" baseline="0">
                <a:effectLst/>
                <a:latin typeface="+mn-lt"/>
                <a:ea typeface="Calibri" panose="020F0502020204030204" pitchFamily="34" charset="0"/>
                <a:cs typeface="Times New Roman" panose="02020603050405020304" pitchFamily="18" charset="0"/>
              </a:rPr>
              <a:t>Relate call to action to Warrior Toughness. </a:t>
            </a:r>
            <a:endParaRPr lang="en-US" sz="1400" i="1">
              <a:effectLst/>
              <a:latin typeface="+mn-lt"/>
              <a:ea typeface="Calibri" panose="020F0502020204030204" pitchFamily="34" charset="0"/>
              <a:cs typeface="Times New Roman" panose="02020603050405020304" pitchFamily="18" charset="0"/>
            </a:endParaRPr>
          </a:p>
          <a:p>
            <a:r>
              <a:rPr lang="en-US" sz="1400" b="1">
                <a:latin typeface="+mn-lt"/>
              </a:rPr>
              <a:t>Facilitator Content: </a:t>
            </a:r>
            <a:r>
              <a:rPr lang="en-US" sz="1400" b="0">
                <a:latin typeface="+mn-lt"/>
              </a:rPr>
              <a:t>N/A</a:t>
            </a:r>
          </a:p>
        </p:txBody>
      </p:sp>
      <p:sp>
        <p:nvSpPr>
          <p:cNvPr id="4" name="Slide Number Placeholder 3"/>
          <p:cNvSpPr>
            <a:spLocks noGrp="1"/>
          </p:cNvSpPr>
          <p:nvPr>
            <p:ph type="sldNum" sz="quarter" idx="5"/>
          </p:nvPr>
        </p:nvSpPr>
        <p:spPr/>
        <p:txBody>
          <a:bodyPr/>
          <a:lstStyle/>
          <a:p>
            <a:fld id="{A43DECA1-90B2-4901-9C02-4FB4999FDED7}" type="slidenum">
              <a:rPr lang="en-US" smtClean="0"/>
              <a:t>16</a:t>
            </a:fld>
            <a:endParaRPr lang="en-US"/>
          </a:p>
        </p:txBody>
      </p:sp>
    </p:spTree>
    <p:extLst>
      <p:ext uri="{BB962C8B-B14F-4D97-AF65-F5344CB8AC3E}">
        <p14:creationId xmlns:p14="http://schemas.microsoft.com/office/powerpoint/2010/main" val="3406125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a:effectLst/>
                <a:ea typeface="Calibri" panose="020F0502020204030204" pitchFamily="34" charset="0"/>
                <a:cs typeface="Calibri" panose="020F0502020204030204" pitchFamily="34" charset="0"/>
              </a:rPr>
              <a:t>Facilitator 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a:cs typeface="Calibri" panose="020F0502020204030204" pitchFamily="34" charset="0"/>
              </a:rPr>
              <a:t>Display slide.</a:t>
            </a:r>
          </a:p>
          <a:p>
            <a:r>
              <a:rPr lang="en-US" sz="1400" b="1">
                <a:cs typeface="Calibri" panose="020F0502020204030204" pitchFamily="34" charset="0"/>
              </a:rPr>
              <a:t>Facilitator Content: </a:t>
            </a:r>
          </a:p>
          <a:p>
            <a:pPr marL="0" indent="0">
              <a:buFont typeface="Arial" panose="020B0604020202020204" pitchFamily="34" charset="0"/>
              <a:buNone/>
            </a:pPr>
            <a:r>
              <a:rPr lang="en-US" sz="1400" b="0" i="1">
                <a:cs typeface="Calibri" panose="020F0502020204030204" pitchFamily="34" charset="0"/>
              </a:rPr>
              <a:t>Inform: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0" kern="1200">
                <a:ea typeface="+mn-ea"/>
                <a:cs typeface="Calibri" panose="020F0502020204030204" pitchFamily="34" charset="0"/>
              </a:rPr>
              <a:t>Identify Warrior Toughness QR code.</a:t>
            </a:r>
            <a:endParaRPr lang="en-US" sz="1400">
              <a:cs typeface="Calibri" panose="020F0502020204030204" pitchFamily="34" charset="0"/>
            </a:endParaRPr>
          </a:p>
        </p:txBody>
      </p:sp>
      <p:sp>
        <p:nvSpPr>
          <p:cNvPr id="4" name="Slide Number Placeholder 3"/>
          <p:cNvSpPr>
            <a:spLocks noGrp="1"/>
          </p:cNvSpPr>
          <p:nvPr>
            <p:ph type="sldNum" sz="quarter" idx="5"/>
          </p:nvPr>
        </p:nvSpPr>
        <p:spPr/>
        <p:txBody>
          <a:bodyPr/>
          <a:lstStyle/>
          <a:p>
            <a:fld id="{A43DECA1-90B2-4901-9C02-4FB4999FDED7}" type="slidenum">
              <a:rPr lang="en-US" smtClean="0"/>
              <a:t>17</a:t>
            </a:fld>
            <a:endParaRPr lang="en-US"/>
          </a:p>
        </p:txBody>
      </p:sp>
    </p:spTree>
    <p:extLst>
      <p:ext uri="{BB962C8B-B14F-4D97-AF65-F5344CB8AC3E}">
        <p14:creationId xmlns:p14="http://schemas.microsoft.com/office/powerpoint/2010/main" val="3294412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a:effectLst/>
                <a:latin typeface="+mn-lt"/>
                <a:ea typeface="Calibri" panose="020F0502020204030204" pitchFamily="34" charset="0"/>
                <a:cs typeface="Times New Roman" panose="02020603050405020304" pitchFamily="18" charset="0"/>
              </a:rPr>
              <a:t>Facilitator 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a:latin typeface="+mn-lt"/>
              </a:rPr>
              <a:t>Display slide.</a:t>
            </a:r>
          </a:p>
          <a:p>
            <a:r>
              <a:rPr lang="en-US" sz="1800" b="1">
                <a:latin typeface="+mn-lt"/>
              </a:rPr>
              <a:t>Facilitator Content: </a:t>
            </a:r>
          </a:p>
          <a:p>
            <a:pPr marL="0" indent="0">
              <a:buFont typeface="Arial" panose="020B0604020202020204" pitchFamily="34" charset="0"/>
              <a:buNone/>
            </a:pPr>
            <a:r>
              <a:rPr lang="en-US" sz="1800" b="0" i="1">
                <a:latin typeface="+mn-lt"/>
              </a:rPr>
              <a:t>Inform: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0" kern="1200">
                <a:latin typeface="+mn-lt"/>
                <a:ea typeface="+mn-ea"/>
                <a:cs typeface="+mn-cs"/>
              </a:rPr>
              <a:t>Identify tools.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0" kern="1200">
                <a:latin typeface="+mn-lt"/>
                <a:ea typeface="+mn-ea"/>
                <a:cs typeface="+mn-cs"/>
              </a:rPr>
              <a:t>Identify resources.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a:latin typeface="+mn-lt"/>
            </a:endParaRP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A43DECA1-90B2-4901-9C02-4FB4999FDED7}" type="slidenum">
              <a:rPr lang="en-US" smtClean="0"/>
              <a:t>18</a:t>
            </a:fld>
            <a:endParaRPr lang="en-US"/>
          </a:p>
        </p:txBody>
      </p:sp>
    </p:spTree>
    <p:extLst>
      <p:ext uri="{BB962C8B-B14F-4D97-AF65-F5344CB8AC3E}">
        <p14:creationId xmlns:p14="http://schemas.microsoft.com/office/powerpoint/2010/main" val="1108819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EA80B-EC37-9219-53EF-8F335545BC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978DB7-19BC-54E5-8DE1-2A6E3C994B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6E45B3-67CC-D97A-3538-7DDB81490938}"/>
              </a:ext>
            </a:extLst>
          </p:cNvPr>
          <p:cNvSpPr>
            <a:spLocks noGrp="1"/>
          </p:cNvSpPr>
          <p:nvPr>
            <p:ph type="body" idx="1"/>
          </p:nvPr>
        </p:nvSpPr>
        <p:spPr/>
        <p:txBody>
          <a:bodyPr/>
          <a:lstStyle/>
          <a:p>
            <a:pPr marL="173736" marR="0" indent="-173736">
              <a:lnSpc>
                <a:spcPct val="100000"/>
              </a:lnSpc>
              <a:spcBef>
                <a:spcPts val="0"/>
              </a:spcBef>
              <a:spcAft>
                <a:spcPts val="0"/>
              </a:spcAft>
            </a:pPr>
            <a:r>
              <a:rPr lang="en-US" sz="1800" b="1" kern="100">
                <a:effectLst/>
                <a:latin typeface="+mn-lt"/>
                <a:ea typeface="Calibri" panose="020F0502020204030204" pitchFamily="34" charset="0"/>
                <a:cs typeface="Times New Roman" panose="02020603050405020304" pitchFamily="18" charset="0"/>
              </a:rPr>
              <a:t>Facilitator Actions:</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a:latin typeface="+mn-lt"/>
              </a:rPr>
              <a:t>Display slide.</a:t>
            </a:r>
            <a:endParaRPr lang="en-US" sz="1800">
              <a:effectLst/>
              <a:latin typeface="+mn-lt"/>
              <a:ea typeface="Calibri" panose="020F0502020204030204" pitchFamily="34" charset="0"/>
              <a:cs typeface="Times New Roman" panose="02020603050405020304" pitchFamily="18" charset="0"/>
            </a:endParaRPr>
          </a:p>
          <a:p>
            <a:pPr marL="173736" marR="0" lvl="0" indent="-173736" algn="l" defTabSz="914400" rtl="0" eaLnBrk="1" fontAlgn="auto" latinLnBrk="0" hangingPunct="1">
              <a:lnSpc>
                <a:spcPct val="100000"/>
              </a:lnSpc>
              <a:spcBef>
                <a:spcPts val="0"/>
              </a:spcBef>
              <a:spcAft>
                <a:spcPts val="0"/>
              </a:spcAft>
              <a:buClrTx/>
              <a:buSzTx/>
              <a:buFontTx/>
              <a:buNone/>
              <a:tabLst/>
              <a:defRPr/>
            </a:pPr>
            <a:r>
              <a:rPr lang="en-US" sz="1800" b="1">
                <a:latin typeface="+mn-lt"/>
              </a:rPr>
              <a:t>Facilitator Content: </a:t>
            </a:r>
            <a:r>
              <a:rPr lang="en-US" sz="1800" b="0">
                <a:latin typeface="+mn-lt"/>
              </a:rPr>
              <a:t>N/A</a:t>
            </a:r>
          </a:p>
        </p:txBody>
      </p:sp>
      <p:sp>
        <p:nvSpPr>
          <p:cNvPr id="4" name="Slide Number Placeholder 3">
            <a:extLst>
              <a:ext uri="{FF2B5EF4-FFF2-40B4-BE49-F238E27FC236}">
                <a16:creationId xmlns:a16="http://schemas.microsoft.com/office/drawing/2014/main" id="{12D3D19E-0A3D-EE30-A717-085A0A6CEE7E}"/>
              </a:ext>
            </a:extLst>
          </p:cNvPr>
          <p:cNvSpPr>
            <a:spLocks noGrp="1"/>
          </p:cNvSpPr>
          <p:nvPr>
            <p:ph type="sldNum" sz="quarter" idx="5"/>
          </p:nvPr>
        </p:nvSpPr>
        <p:spPr/>
        <p:txBody>
          <a:bodyPr/>
          <a:lstStyle/>
          <a:p>
            <a:fld id="{A43DECA1-90B2-4901-9C02-4FB4999FDED7}" type="slidenum">
              <a:rPr lang="en-US" smtClean="0"/>
              <a:t>19</a:t>
            </a:fld>
            <a:endParaRPr lang="en-US"/>
          </a:p>
        </p:txBody>
      </p:sp>
    </p:spTree>
    <p:extLst>
      <p:ext uri="{BB962C8B-B14F-4D97-AF65-F5344CB8AC3E}">
        <p14:creationId xmlns:p14="http://schemas.microsoft.com/office/powerpoint/2010/main" val="90598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a:cs typeface="Calibri" panose="020F0502020204030204" pitchFamily="34" charset="0"/>
              </a:rPr>
              <a:t>Facilitator Actions:</a:t>
            </a:r>
          </a:p>
          <a:p>
            <a:pPr marL="171450" indent="-171450">
              <a:buFont typeface="Arial" panose="020B0604020202020204" pitchFamily="34" charset="0"/>
              <a:buChar char="•"/>
            </a:pPr>
            <a:r>
              <a:rPr lang="en-US" sz="1400" b="0" i="1">
                <a:cs typeface="Calibri" panose="020F0502020204030204" pitchFamily="34" charset="0"/>
              </a:rPr>
              <a:t>Display slide.</a:t>
            </a:r>
          </a:p>
          <a:p>
            <a:pPr marL="171450" indent="-171450">
              <a:buFont typeface="Arial" panose="020B0604020202020204" pitchFamily="34" charset="0"/>
              <a:buChar char="•"/>
            </a:pPr>
            <a:r>
              <a:rPr lang="en-US" sz="1400" b="0" i="1">
                <a:cs typeface="Calibri" panose="020F0502020204030204" pitchFamily="34" charset="0"/>
              </a:rPr>
              <a:t>Introduce topic.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a:cs typeface="Calibri" panose="020F0502020204030204" pitchFamily="34" charset="0"/>
              </a:rPr>
              <a:t>Let Sailors know that they can leave the discussion if they have to for their own well-being.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a:cs typeface="Calibri" panose="020F0502020204030204" pitchFamily="34" charset="0"/>
              </a:rPr>
              <a:t>Ensure that misinformation is corrected immediately. </a:t>
            </a:r>
            <a:endParaRPr lang="en-US" sz="1400" b="0" i="1">
              <a:cs typeface="Calibri" panose="020F0502020204030204" pitchFamily="34" charset="0"/>
            </a:endParaRPr>
          </a:p>
          <a:p>
            <a:pPr marL="171450" indent="-171450">
              <a:buFont typeface="Arial" panose="020B0604020202020204" pitchFamily="34" charset="0"/>
              <a:buChar char="•"/>
            </a:pPr>
            <a:r>
              <a:rPr lang="en-US" sz="1400" i="1">
                <a:cs typeface="Calibri" panose="020F0502020204030204" pitchFamily="34" charset="0"/>
              </a:rPr>
              <a:t>Monitor the discussions of the Sailors throughout the training event.</a:t>
            </a:r>
            <a:endParaRPr lang="en-US" sz="1400" b="0" i="1">
              <a:cs typeface="Calibri" panose="020F0502020204030204" pitchFamily="34" charset="0"/>
            </a:endParaRPr>
          </a:p>
          <a:p>
            <a:r>
              <a:rPr lang="en-US" sz="1400" b="1">
                <a:cs typeface="Calibri" panose="020F0502020204030204" pitchFamily="34" charset="0"/>
              </a:rPr>
              <a:t>Facilitator Content: </a:t>
            </a:r>
          </a:p>
          <a:p>
            <a:pPr marL="0" indent="0">
              <a:buFont typeface="Arial" panose="020B0604020202020204" pitchFamily="34" charset="0"/>
              <a:buNone/>
            </a:pPr>
            <a:r>
              <a:rPr lang="en-US" sz="1400" b="0" i="0">
                <a:cs typeface="Calibri" panose="020F0502020204030204" pitchFamily="34" charset="0"/>
              </a:rPr>
              <a:t>To build Warrior Toughness, Sailors will explore Warrior Toughness and the Warrior Mindset and participate in discussions to enable Sailors to develop their why (warrior ethos).</a:t>
            </a:r>
          </a:p>
        </p:txBody>
      </p:sp>
      <p:sp>
        <p:nvSpPr>
          <p:cNvPr id="4" name="Slide Number Placeholder 3"/>
          <p:cNvSpPr>
            <a:spLocks noGrp="1"/>
          </p:cNvSpPr>
          <p:nvPr>
            <p:ph type="sldNum" sz="quarter" idx="5"/>
          </p:nvPr>
        </p:nvSpPr>
        <p:spPr/>
        <p:txBody>
          <a:bodyPr/>
          <a:lstStyle/>
          <a:p>
            <a:fld id="{A43DECA1-90B2-4901-9C02-4FB4999FDED7}" type="slidenum">
              <a:rPr lang="en-US" smtClean="0"/>
              <a:t>2</a:t>
            </a:fld>
            <a:endParaRPr lang="en-US"/>
          </a:p>
        </p:txBody>
      </p:sp>
    </p:spTree>
    <p:extLst>
      <p:ext uri="{BB962C8B-B14F-4D97-AF65-F5344CB8AC3E}">
        <p14:creationId xmlns:p14="http://schemas.microsoft.com/office/powerpoint/2010/main" val="2437210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a:effectLst/>
                <a:latin typeface="+mn-lt"/>
                <a:ea typeface="Calibri" panose="020F0502020204030204" pitchFamily="34" charset="0"/>
                <a:cs typeface="Times New Roman" panose="02020603050405020304" pitchFamily="18" charset="0"/>
              </a:rPr>
              <a:t>Facilitator Actions:</a:t>
            </a:r>
          </a:p>
          <a:p>
            <a:pPr marL="171450" indent="-171450">
              <a:buFont typeface="Arial" panose="020B0604020202020204" pitchFamily="34" charset="0"/>
              <a:buChar char="•"/>
            </a:pPr>
            <a:r>
              <a:rPr lang="en-US" sz="1800" b="0" i="1">
                <a:latin typeface="+mn-lt"/>
              </a:rPr>
              <a:t>Display slide.</a:t>
            </a:r>
          </a:p>
          <a:p>
            <a:pPr marL="171450" indent="-171450">
              <a:buFont typeface="Arial" panose="020B0604020202020204" pitchFamily="34" charset="0"/>
              <a:buChar char="•"/>
            </a:pPr>
            <a:r>
              <a:rPr lang="en-US" sz="1800" i="1">
                <a:latin typeface="+mn-lt"/>
              </a:rPr>
              <a:t>Neither Sailors nor Facilitator should read the objective out loud.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a:latin typeface="+mn-lt"/>
              </a:rPr>
              <a:t>Facilitator Content: </a:t>
            </a:r>
            <a:r>
              <a:rPr lang="en-US" sz="1800" b="0" i="0">
                <a:latin typeface="+mn-lt"/>
              </a:rPr>
              <a:t>N/A</a:t>
            </a:r>
          </a:p>
        </p:txBody>
      </p:sp>
      <p:sp>
        <p:nvSpPr>
          <p:cNvPr id="4" name="Slide Number Placeholder 3"/>
          <p:cNvSpPr>
            <a:spLocks noGrp="1"/>
          </p:cNvSpPr>
          <p:nvPr>
            <p:ph type="sldNum" sz="quarter" idx="5"/>
          </p:nvPr>
        </p:nvSpPr>
        <p:spPr/>
        <p:txBody>
          <a:bodyPr/>
          <a:lstStyle/>
          <a:p>
            <a:fld id="{A43DECA1-90B2-4901-9C02-4FB4999FDED7}" type="slidenum">
              <a:rPr lang="en-US" smtClean="0"/>
              <a:t>3</a:t>
            </a:fld>
            <a:endParaRPr lang="en-US"/>
          </a:p>
        </p:txBody>
      </p:sp>
    </p:spTree>
    <p:extLst>
      <p:ext uri="{BB962C8B-B14F-4D97-AF65-F5344CB8AC3E}">
        <p14:creationId xmlns:p14="http://schemas.microsoft.com/office/powerpoint/2010/main" val="2453743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latin typeface="+mn-lt"/>
              </a:rPr>
              <a:t>Facilitator Actions:</a:t>
            </a:r>
          </a:p>
          <a:p>
            <a:pPr marL="171450" indent="-171450">
              <a:buFont typeface="Arial" panose="020B0604020202020204" pitchFamily="34" charset="0"/>
              <a:buChar char="•"/>
            </a:pPr>
            <a:r>
              <a:rPr lang="en-US" sz="1800" b="0" i="1">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1">
                <a:latin typeface="+mn-lt"/>
              </a:rPr>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1">
                <a:latin typeface="+mn-lt"/>
              </a:rPr>
              <a:t>Monitor </a:t>
            </a:r>
            <a:r>
              <a:rPr lang="en-US" sz="1800" i="1">
                <a:effectLst/>
                <a:latin typeface="+mn-lt"/>
                <a:ea typeface="Calibri" panose="020F0502020204030204" pitchFamily="34" charset="0"/>
                <a:cs typeface="Times New Roman" panose="02020603050405020304" pitchFamily="18" charset="0"/>
              </a:rPr>
              <a:t>the discussions of the Sailors. </a:t>
            </a:r>
          </a:p>
          <a:p>
            <a:r>
              <a:rPr lang="en-US" sz="1800" b="1">
                <a:latin typeface="+mn-lt"/>
              </a:rPr>
              <a:t>Facilitator Content: </a:t>
            </a:r>
          </a:p>
          <a:p>
            <a:pPr marL="0" indent="0">
              <a:buFont typeface="Arial" panose="020B0604020202020204" pitchFamily="34" charset="0"/>
              <a:buNone/>
            </a:pPr>
            <a:r>
              <a:rPr lang="en-US" sz="1800" b="0" i="1">
                <a:latin typeface="+mn-lt"/>
              </a:rPr>
              <a:t>Inform: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a:latin typeface="+mn-lt"/>
              </a:rPr>
              <a:t>EQ refers to the nature and characteristics of an individual's emotional experiences, including the intensity, range, and impact on behavior and interactions. </a:t>
            </a:r>
          </a:p>
          <a:p>
            <a:pPr marL="171450" indent="-171450">
              <a:buFont typeface="Arial" panose="020B0604020202020204" pitchFamily="34" charset="0"/>
              <a:buChar char="•"/>
            </a:pPr>
            <a:r>
              <a:rPr lang="en-US" sz="1800" b="0" i="0">
                <a:latin typeface="+mn-lt"/>
              </a:rPr>
              <a:t>EQ is:</a:t>
            </a:r>
          </a:p>
          <a:p>
            <a:pPr marL="285750" lvl="0" indent="-137160">
              <a:lnSpc>
                <a:spcPct val="105000"/>
              </a:lnSpc>
              <a:buFont typeface="Courier New" panose="02070309020205020404" pitchFamily="49" charset="0"/>
              <a:buChar char="o"/>
            </a:pPr>
            <a:r>
              <a:rPr lang="en-US" sz="1800" i="0" kern="1200">
                <a:effectLst/>
                <a:latin typeface="+mn-lt"/>
                <a:cs typeface="+mn-cs"/>
              </a:rPr>
              <a:t>The ability </a:t>
            </a:r>
            <a:r>
              <a:rPr lang="en-US" sz="1800" b="0" i="0">
                <a:latin typeface="+mn-lt"/>
              </a:rPr>
              <a:t>to recognize, understand, and manage your own emotions that drive your behaviors and impact others</a:t>
            </a:r>
          </a:p>
          <a:p>
            <a:pPr marL="285750" lvl="0" indent="-137160">
              <a:lnSpc>
                <a:spcPct val="105000"/>
              </a:lnSpc>
              <a:buFont typeface="Courier New" panose="02070309020205020404" pitchFamily="49" charset="0"/>
              <a:buChar char="o"/>
            </a:pPr>
            <a:r>
              <a:rPr lang="en-US" sz="1800" b="0" i="0">
                <a:latin typeface="+mn-lt"/>
              </a:rPr>
              <a:t>The ability to recognize, understand, and influence the emotions of others </a:t>
            </a:r>
          </a:p>
          <a:p>
            <a:pPr marL="171450" indent="-171450">
              <a:buFont typeface="Arial" panose="020B0604020202020204" pitchFamily="34" charset="0"/>
              <a:buChar char="•"/>
            </a:pPr>
            <a:r>
              <a:rPr lang="en-US" sz="1800" b="0" i="0">
                <a:latin typeface="+mn-lt"/>
              </a:rPr>
              <a:t>The five components of EQ are:</a:t>
            </a:r>
          </a:p>
          <a:p>
            <a:pPr marL="285750" indent="-137160">
              <a:lnSpc>
                <a:spcPct val="105000"/>
              </a:lnSpc>
              <a:buFont typeface="Courier New" panose="02070309020205020404" pitchFamily="49" charset="0"/>
              <a:buChar char="o"/>
            </a:pPr>
            <a:r>
              <a:rPr lang="en-US" sz="1800" b="0" i="0">
                <a:latin typeface="+mn-lt"/>
              </a:rPr>
              <a:t>Self-awareness: understanding your emotions and their impact on your thoughts and behavior</a:t>
            </a:r>
          </a:p>
          <a:p>
            <a:pPr marL="285750" indent="-137160">
              <a:lnSpc>
                <a:spcPct val="105000"/>
              </a:lnSpc>
              <a:buFont typeface="Courier New" panose="02070309020205020404" pitchFamily="49" charset="0"/>
              <a:buChar char="o"/>
            </a:pPr>
            <a:r>
              <a:rPr lang="en-US" sz="1800" b="0" i="0">
                <a:latin typeface="+mn-lt"/>
              </a:rPr>
              <a:t>Self-regulation: managing your emotions in healthy ways</a:t>
            </a:r>
          </a:p>
          <a:p>
            <a:pPr marL="285750" indent="-137160">
              <a:lnSpc>
                <a:spcPct val="105000"/>
              </a:lnSpc>
              <a:buFont typeface="Courier New" panose="02070309020205020404" pitchFamily="49" charset="0"/>
              <a:buChar char="o"/>
            </a:pPr>
            <a:r>
              <a:rPr lang="en-US" sz="1800" b="0" i="0">
                <a:latin typeface="+mn-lt"/>
              </a:rPr>
              <a:t>Motivation: using emotional energy to pursue goals with determination and focus</a:t>
            </a:r>
          </a:p>
          <a:p>
            <a:pPr marL="285750" indent="-137160">
              <a:lnSpc>
                <a:spcPct val="105000"/>
              </a:lnSpc>
              <a:buFont typeface="Courier New" panose="02070309020205020404" pitchFamily="49" charset="0"/>
              <a:buChar char="o"/>
            </a:pPr>
            <a:r>
              <a:rPr lang="en-US" sz="1800" b="0" i="0">
                <a:latin typeface="+mn-lt"/>
              </a:rPr>
              <a:t>Empathy: understanding and recognizing emotions in others</a:t>
            </a:r>
          </a:p>
          <a:p>
            <a:pPr marL="285750" indent="-137160">
              <a:lnSpc>
                <a:spcPct val="105000"/>
              </a:lnSpc>
              <a:buFont typeface="Courier New" panose="02070309020205020404" pitchFamily="49" charset="0"/>
              <a:buChar char="o"/>
            </a:pPr>
            <a:r>
              <a:rPr lang="en-US" sz="1800" b="0" i="0">
                <a:latin typeface="+mn-lt"/>
              </a:rPr>
              <a:t>Social skills: managing relationships and building rapport with others</a:t>
            </a:r>
          </a:p>
        </p:txBody>
      </p:sp>
      <p:sp>
        <p:nvSpPr>
          <p:cNvPr id="4" name="Slide Number Placeholder 3"/>
          <p:cNvSpPr>
            <a:spLocks noGrp="1"/>
          </p:cNvSpPr>
          <p:nvPr>
            <p:ph type="sldNum" sz="quarter" idx="5"/>
          </p:nvPr>
        </p:nvSpPr>
        <p:spPr/>
        <p:txBody>
          <a:bodyPr/>
          <a:lstStyle/>
          <a:p>
            <a:fld id="{A43DECA1-90B2-4901-9C02-4FB4999FDED7}" type="slidenum">
              <a:rPr lang="en-US" smtClean="0"/>
              <a:t>4</a:t>
            </a:fld>
            <a:endParaRPr lang="en-US"/>
          </a:p>
        </p:txBody>
      </p:sp>
    </p:spTree>
    <p:extLst>
      <p:ext uri="{BB962C8B-B14F-4D97-AF65-F5344CB8AC3E}">
        <p14:creationId xmlns:p14="http://schemas.microsoft.com/office/powerpoint/2010/main" val="2104962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latin typeface="+mn-lt"/>
              </a:rPr>
              <a:t>Facilitator Actions:</a:t>
            </a:r>
          </a:p>
          <a:p>
            <a:pPr marL="171450" indent="-171450">
              <a:buFont typeface="Arial" panose="020B0604020202020204" pitchFamily="34" charset="0"/>
              <a:buChar char="•"/>
            </a:pPr>
            <a:r>
              <a:rPr lang="en-US" sz="1800" b="0" i="1" dirty="0">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1" dirty="0">
                <a:latin typeface="+mn-lt"/>
              </a:rPr>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1" dirty="0">
                <a:latin typeface="+mn-lt"/>
              </a:rPr>
              <a:t>Monitor </a:t>
            </a:r>
            <a:r>
              <a:rPr lang="en-US" sz="1800" i="1" dirty="0">
                <a:effectLst/>
                <a:latin typeface="+mn-lt"/>
                <a:ea typeface="Calibri" panose="020F0502020204030204" pitchFamily="34" charset="0"/>
                <a:cs typeface="Times New Roman" panose="02020603050405020304" pitchFamily="18" charset="0"/>
              </a:rPr>
              <a:t>the discussions of the Sailors. </a:t>
            </a:r>
          </a:p>
          <a:p>
            <a:r>
              <a:rPr lang="en-US" sz="1800" b="1" dirty="0">
                <a:latin typeface="+mn-lt"/>
              </a:rPr>
              <a:t>Facilitator Content: </a:t>
            </a:r>
          </a:p>
          <a:p>
            <a:pPr marL="0" indent="0">
              <a:buFont typeface="Arial" panose="020B0604020202020204" pitchFamily="34" charset="0"/>
              <a:buNone/>
            </a:pPr>
            <a:r>
              <a:rPr lang="en-US" sz="1800" b="0" i="1" dirty="0">
                <a:latin typeface="+mn-lt"/>
              </a:rPr>
              <a:t>Inform: </a:t>
            </a:r>
          </a:p>
          <a:p>
            <a:pPr marL="171450" indent="-171450">
              <a:buFont typeface="Arial" panose="020B0604020202020204" pitchFamily="34" charset="0"/>
              <a:buChar char="•"/>
            </a:pPr>
            <a:r>
              <a:rPr lang="en-US" sz="1800" b="0" i="0" dirty="0">
                <a:latin typeface="+mn-lt"/>
              </a:rPr>
              <a:t>Each emotion has an appearance that can affect how other people behave, making them useful instruments for communication. </a:t>
            </a:r>
          </a:p>
          <a:p>
            <a:pPr marL="171450" indent="-171450">
              <a:buFont typeface="Arial" panose="020B0604020202020204" pitchFamily="34" charset="0"/>
              <a:buChar char="•"/>
            </a:pPr>
            <a:r>
              <a:rPr lang="en-US" sz="1800" b="0" i="0" dirty="0">
                <a:latin typeface="+mn-lt"/>
              </a:rPr>
              <a:t>Our emotions have the power to guide our actions in ways that will help us survive. </a:t>
            </a:r>
          </a:p>
          <a:p>
            <a:pPr marL="171450" indent="-171450">
              <a:buFont typeface="Arial" panose="020B0604020202020204" pitchFamily="34" charset="0"/>
              <a:buChar char="•"/>
            </a:pPr>
            <a:r>
              <a:rPr lang="en-US" sz="1800" b="0" i="0" dirty="0">
                <a:latin typeface="+mn-lt"/>
              </a:rPr>
              <a:t>We must be connected to all our emotions, even the negative ones, to be healthy and productive. </a:t>
            </a:r>
          </a:p>
          <a:p>
            <a:pPr marL="171450" indent="-171450">
              <a:buFont typeface="Arial" panose="020B0604020202020204" pitchFamily="34" charset="0"/>
              <a:buChar char="•"/>
            </a:pPr>
            <a:r>
              <a:rPr lang="en-US" sz="1800" b="0" i="0" dirty="0">
                <a:latin typeface="+mn-lt"/>
              </a:rPr>
              <a:t>You can react more skillfully if you can recognize the emotion you are feeling and what it is telling you.</a:t>
            </a:r>
          </a:p>
          <a:p>
            <a:pPr marL="171450" indent="-171450">
              <a:buFont typeface="Arial" panose="020B0604020202020204" pitchFamily="34" charset="0"/>
              <a:buChar char="•"/>
            </a:pPr>
            <a:r>
              <a:rPr lang="en-US" sz="1800" b="0" i="0" dirty="0">
                <a:latin typeface="+mn-lt"/>
              </a:rPr>
              <a:t>The Warrior Mindset requires focus and performance under stress. </a:t>
            </a:r>
            <a:r>
              <a:rPr lang="en-US" sz="1800" dirty="0">
                <a:effectLst/>
                <a:latin typeface="+mn-lt"/>
              </a:rPr>
              <a:t>EQ is a part of the entire cycle of the Warrior Mindset because emotions are a part of everything</a:t>
            </a:r>
            <a:r>
              <a:rPr lang="en-US" sz="1800" b="0" i="0" dirty="0">
                <a:latin typeface="+mn-lt"/>
              </a:rPr>
              <a:t>.</a:t>
            </a:r>
          </a:p>
          <a:p>
            <a:pPr marL="0" indent="0">
              <a:buFont typeface="Arial" panose="020B0604020202020204" pitchFamily="34" charset="0"/>
              <a:buNone/>
            </a:pPr>
            <a:r>
              <a:rPr lang="en-US" sz="1800" b="0" i="1" dirty="0">
                <a:latin typeface="+mn-lt"/>
              </a:rPr>
              <a:t>Reference: </a:t>
            </a:r>
          </a:p>
          <a:p>
            <a:pPr marL="0" indent="0">
              <a:buFont typeface="Arial" panose="020B0604020202020204" pitchFamily="34" charset="0"/>
              <a:buNone/>
            </a:pPr>
            <a:r>
              <a:rPr lang="en-US" sz="1800" b="0" i="0" dirty="0">
                <a:latin typeface="+mn-lt"/>
              </a:rPr>
              <a:t>https://</a:t>
            </a:r>
            <a:r>
              <a:rPr lang="en-US" sz="1800" b="0" i="0" dirty="0" err="1">
                <a:latin typeface="+mn-lt"/>
              </a:rPr>
              <a:t>www.azquotes.com</a:t>
            </a:r>
            <a:r>
              <a:rPr lang="en-US" sz="1800" b="0" i="0" dirty="0">
                <a:latin typeface="+mn-lt"/>
              </a:rPr>
              <a:t>/quote/921703</a:t>
            </a:r>
          </a:p>
        </p:txBody>
      </p:sp>
      <p:sp>
        <p:nvSpPr>
          <p:cNvPr id="4" name="Slide Number Placeholder 3"/>
          <p:cNvSpPr>
            <a:spLocks noGrp="1"/>
          </p:cNvSpPr>
          <p:nvPr>
            <p:ph type="sldNum" sz="quarter" idx="5"/>
          </p:nvPr>
        </p:nvSpPr>
        <p:spPr/>
        <p:txBody>
          <a:bodyPr/>
          <a:lstStyle/>
          <a:p>
            <a:fld id="{A43DECA1-90B2-4901-9C02-4FB4999FDED7}" type="slidenum">
              <a:rPr lang="en-US" smtClean="0"/>
              <a:t>5</a:t>
            </a:fld>
            <a:endParaRPr lang="en-US"/>
          </a:p>
        </p:txBody>
      </p:sp>
    </p:spTree>
    <p:extLst>
      <p:ext uri="{BB962C8B-B14F-4D97-AF65-F5344CB8AC3E}">
        <p14:creationId xmlns:p14="http://schemas.microsoft.com/office/powerpoint/2010/main" val="2874155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latin typeface="+mn-lt"/>
              </a:rPr>
              <a:t>Facilitator Actions:</a:t>
            </a:r>
          </a:p>
          <a:p>
            <a:pPr marL="171450" indent="-171450">
              <a:buFont typeface="Arial" panose="020B0604020202020204" pitchFamily="34" charset="0"/>
              <a:buChar char="•"/>
            </a:pPr>
            <a:r>
              <a:rPr lang="en-US" sz="1800" b="0" i="1">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1">
                <a:latin typeface="+mn-lt"/>
              </a:rPr>
              <a:t>Discuss how graphics relate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1">
                <a:latin typeface="+mn-lt"/>
              </a:rPr>
              <a:t>Monitor </a:t>
            </a:r>
            <a:r>
              <a:rPr lang="en-US" sz="1800" i="1">
                <a:effectLst/>
                <a:latin typeface="+mn-lt"/>
                <a:ea typeface="Calibri" panose="020F0502020204030204" pitchFamily="34" charset="0"/>
                <a:cs typeface="Times New Roman" panose="02020603050405020304" pitchFamily="18" charset="0"/>
              </a:rPr>
              <a:t>the discussions of the Sailors. </a:t>
            </a:r>
          </a:p>
          <a:p>
            <a:r>
              <a:rPr lang="en-US" sz="1800" b="1">
                <a:latin typeface="+mn-lt"/>
              </a:rPr>
              <a:t>Facilitator Content: </a:t>
            </a:r>
          </a:p>
          <a:p>
            <a:pPr marL="0" indent="0">
              <a:buFont typeface="Arial" panose="020B0604020202020204" pitchFamily="34" charset="0"/>
              <a:buNone/>
            </a:pPr>
            <a:r>
              <a:rPr lang="en-US" sz="1800" b="0" i="1">
                <a:latin typeface="+mn-lt"/>
              </a:rPr>
              <a:t>Discuss:</a:t>
            </a:r>
          </a:p>
          <a:p>
            <a:pPr marL="171450" indent="-171450">
              <a:buFont typeface="Arial" panose="020B0604020202020204" pitchFamily="34" charset="0"/>
              <a:buChar char="•"/>
            </a:pPr>
            <a:r>
              <a:rPr lang="en-US" sz="1800" b="0" i="0">
                <a:latin typeface="+mn-lt"/>
              </a:rPr>
              <a:t>Can you physically feel emotions? (Answer: Yes! Sailors may not answer correctly; however, this question is to probe current understanding and allows them to start making connections.)</a:t>
            </a:r>
          </a:p>
          <a:p>
            <a:pPr marL="0" indent="0">
              <a:buFont typeface="Arial" panose="020B0604020202020204" pitchFamily="34" charset="0"/>
              <a:buNone/>
            </a:pPr>
            <a:r>
              <a:rPr lang="en-US" sz="1800" b="0" i="1">
                <a:latin typeface="+mn-lt"/>
              </a:rPr>
              <a:t>Inform: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a:latin typeface="+mn-lt"/>
              </a:rPr>
              <a:t>Our physical, mental, and emotional states are all interconnected and have an impact on each other.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a:latin typeface="+mn-lt"/>
              </a:rPr>
              <a:t>Essentially, emotions are not limited to the mind; they can also have immediate and significant impacts on the body, and the body's reactions to emotions can also have an impact on mental states.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a:latin typeface="+mn-lt"/>
              </a:rPr>
              <a:t>This interdependence emphasizes how crucial it is to manage one's physical and mental health in order to maintain total well-being.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a:latin typeface="+mn-lt"/>
              </a:rPr>
              <a:t>Every time you feel an emotion, information is sent from the amygdala that can have certain effects on your body. </a:t>
            </a:r>
          </a:p>
          <a:p>
            <a:pPr marL="285750" indent="-137160">
              <a:lnSpc>
                <a:spcPct val="105000"/>
              </a:lnSpc>
              <a:buFont typeface="Courier New" panose="02070309020205020404" pitchFamily="49" charset="0"/>
              <a:buChar char="o"/>
            </a:pPr>
            <a:r>
              <a:rPr lang="en-US" sz="1800" b="0" i="0">
                <a:latin typeface="+mn-lt"/>
              </a:rPr>
              <a:t>Anger raises body temperature, frequently causing an internal heating sensation. This is because anger causes adrenaline to be released, which increases blood flow and heart rate and warms the body.</a:t>
            </a:r>
          </a:p>
          <a:p>
            <a:pPr marL="285750" indent="-137160">
              <a:lnSpc>
                <a:spcPct val="105000"/>
              </a:lnSpc>
              <a:buFont typeface="Courier New" panose="02070309020205020404" pitchFamily="49" charset="0"/>
              <a:buChar char="o"/>
            </a:pPr>
            <a:r>
              <a:rPr lang="en-US" sz="1800" b="0" i="0">
                <a:latin typeface="+mn-lt"/>
              </a:rPr>
              <a:t>Fear causes body temperature to drop, especially in the hands and feet. Fear causes the skin to feel clammy and cold by rerouting blood to the core organs in anticipation of the fight or flight reaction.</a:t>
            </a:r>
          </a:p>
          <a:p>
            <a:pPr marL="285750"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800" b="0" i="0">
                <a:latin typeface="+mn-lt"/>
              </a:rPr>
              <a:t>Disgust reduces body temperature a little, especially in the face. A feeling of cold can result from disgust rerouting blood flow away from the skin.</a:t>
            </a:r>
          </a:p>
          <a:p>
            <a:pPr marL="285750"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800" b="0" i="0">
                <a:latin typeface="+mn-lt"/>
              </a:rPr>
              <a:t>Happiness may cause a little rise in body temperature, giving one a cozy feeling. Happiness and other positive emotions encourage relaxation and improved blood flow, which produces a soft warmth.</a:t>
            </a:r>
          </a:p>
          <a:p>
            <a:pPr marL="285750" indent="-137160">
              <a:lnSpc>
                <a:spcPct val="105000"/>
              </a:lnSpc>
              <a:buFont typeface="Courier New" panose="02070309020205020404" pitchFamily="49" charset="0"/>
              <a:buChar char="o"/>
            </a:pPr>
            <a:r>
              <a:rPr lang="en-US" sz="1800" b="0" i="0">
                <a:latin typeface="+mn-lt"/>
              </a:rPr>
              <a:t>Sadness reduces body warmth. Sadness can cause a chilling effect, especially in the extremities, by slowing down physiological functions and lowering blood circulation.</a:t>
            </a:r>
          </a:p>
          <a:p>
            <a:pPr marL="285750"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800" b="0" i="0">
                <a:latin typeface="+mn-lt"/>
              </a:rPr>
              <a:t>Surprise causes a brief spike in body temperature because of the adrenaline rush that comes with unforeseen circumstances. The body warms when blood flow and heart rate momentarily increase.</a:t>
            </a:r>
          </a:p>
          <a:p>
            <a:pPr marL="285750" indent="-137160">
              <a:lnSpc>
                <a:spcPct val="105000"/>
              </a:lnSpc>
              <a:buFont typeface="Courier New" panose="02070309020205020404" pitchFamily="49" charset="0"/>
              <a:buChar char="o"/>
            </a:pPr>
            <a:r>
              <a:rPr lang="en-US" sz="1800" b="0" i="0">
                <a:latin typeface="+mn-lt"/>
              </a:rPr>
              <a:t>Shame quickly raises the temperature of the face, which frequently results in blushing. This happens as a result of shame causing the facial blood vessels to dilate, boosting blood flow and producing warmth in the neck and cheeks.</a:t>
            </a:r>
          </a:p>
          <a:p>
            <a:pPr marL="285750"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800" b="0" i="0">
                <a:latin typeface="+mn-lt"/>
              </a:rPr>
              <a:t>Anxiety can cause body temperature to rise or fall. In response, the body may produce sweat, which cools the body, and release adrenaline, which may warm the center while keeping the extremities frigid.</a:t>
            </a:r>
          </a:p>
          <a:p>
            <a:pPr marL="285750" indent="-137160">
              <a:lnSpc>
                <a:spcPct val="105000"/>
              </a:lnSpc>
              <a:buFont typeface="Courier New" panose="02070309020205020404" pitchFamily="49" charset="0"/>
              <a:buChar char="o"/>
            </a:pPr>
            <a:r>
              <a:rPr lang="en-US" sz="1800" b="0" i="0">
                <a:latin typeface="+mn-lt"/>
              </a:rPr>
              <a:t>Love can raise body temperature by causing similar physiological reactions to happiness, such as an increase in heart rate and blood flow, which can provide warmth and comfort.</a:t>
            </a:r>
          </a:p>
        </p:txBody>
      </p:sp>
      <p:sp>
        <p:nvSpPr>
          <p:cNvPr id="4" name="Slide Number Placeholder 3"/>
          <p:cNvSpPr>
            <a:spLocks noGrp="1"/>
          </p:cNvSpPr>
          <p:nvPr>
            <p:ph type="sldNum" sz="quarter" idx="5"/>
          </p:nvPr>
        </p:nvSpPr>
        <p:spPr/>
        <p:txBody>
          <a:bodyPr/>
          <a:lstStyle/>
          <a:p>
            <a:fld id="{A43DECA1-90B2-4901-9C02-4FB4999FDED7}" type="slidenum">
              <a:rPr lang="en-US" smtClean="0"/>
              <a:t>6</a:t>
            </a:fld>
            <a:endParaRPr lang="en-US"/>
          </a:p>
        </p:txBody>
      </p:sp>
    </p:spTree>
    <p:extLst>
      <p:ext uri="{BB962C8B-B14F-4D97-AF65-F5344CB8AC3E}">
        <p14:creationId xmlns:p14="http://schemas.microsoft.com/office/powerpoint/2010/main" val="2104962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latin typeface="+mn-lt"/>
              </a:rPr>
              <a:t>Facilitator Actions:</a:t>
            </a:r>
          </a:p>
          <a:p>
            <a:pPr marL="171450" indent="-171450">
              <a:buFont typeface="Arial" panose="020B0604020202020204" pitchFamily="34" charset="0"/>
              <a:buChar char="•"/>
            </a:pPr>
            <a:r>
              <a:rPr lang="en-US" sz="1800" b="0" i="1">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1">
                <a:latin typeface="+mn-lt"/>
              </a:rPr>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1">
                <a:latin typeface="+mn-lt"/>
              </a:rPr>
              <a:t>Monitor </a:t>
            </a:r>
            <a:r>
              <a:rPr lang="en-US" sz="1800" i="1">
                <a:effectLst/>
                <a:latin typeface="+mn-lt"/>
                <a:ea typeface="Calibri" panose="020F0502020204030204" pitchFamily="34" charset="0"/>
                <a:cs typeface="Times New Roman" panose="02020603050405020304" pitchFamily="18" charset="0"/>
              </a:rPr>
              <a:t>the discussions of the Sailors. </a:t>
            </a:r>
          </a:p>
          <a:p>
            <a:r>
              <a:rPr lang="en-US" sz="1800" b="1">
                <a:latin typeface="+mn-lt"/>
              </a:rPr>
              <a:t>Facilitator Content: </a:t>
            </a:r>
          </a:p>
          <a:p>
            <a:pPr marL="0" indent="0">
              <a:buFont typeface="Arial" panose="020B0604020202020204" pitchFamily="34" charset="0"/>
              <a:buNone/>
            </a:pPr>
            <a:r>
              <a:rPr lang="en-US" sz="1800" b="0" i="1">
                <a:latin typeface="+mn-lt"/>
              </a:rPr>
              <a:t>Inform: </a:t>
            </a:r>
          </a:p>
          <a:p>
            <a:pPr marL="171450" indent="-171450">
              <a:buFont typeface="Arial" panose="020B0604020202020204" pitchFamily="34" charset="0"/>
              <a:buChar char="•"/>
            </a:pPr>
            <a:r>
              <a:rPr lang="en-US" sz="1800" b="0" i="0">
                <a:latin typeface="+mn-lt"/>
              </a:rPr>
              <a:t>Self-awareness is the ability to detect and comprehend your moods, feelings, and motivations, as well as their impact on others. </a:t>
            </a:r>
          </a:p>
          <a:p>
            <a:pPr marL="171450" indent="-171450">
              <a:buFont typeface="Arial" panose="020B0604020202020204" pitchFamily="34" charset="0"/>
              <a:buChar char="•"/>
            </a:pPr>
            <a:r>
              <a:rPr lang="en-US" sz="1800" b="0" i="0">
                <a:latin typeface="+mn-lt"/>
              </a:rPr>
              <a:t>Self-confidence stems from a positive self-perception and belief in one's abilities to handle situations and challenges. It is rooted in knowing what you are capable of and trusting that you can navigate difficulties.</a:t>
            </a:r>
          </a:p>
          <a:p>
            <a:pPr marL="171450" indent="-171450">
              <a:buFont typeface="Arial" panose="020B0604020202020204" pitchFamily="34" charset="0"/>
              <a:buChar char="•"/>
            </a:pPr>
            <a:r>
              <a:rPr lang="en-US" sz="1800" b="0" i="0">
                <a:latin typeface="+mn-lt"/>
              </a:rPr>
              <a:t>In order to conduct a realistic self-evaluation, you must honestly evaluate and accept your limitations while also recognizing your internal resources, skills, and capabilities.</a:t>
            </a:r>
          </a:p>
          <a:p>
            <a:pPr marL="171450" indent="-171450">
              <a:buFont typeface="Arial" panose="020B0604020202020204" pitchFamily="34" charset="0"/>
              <a:buChar char="•"/>
            </a:pPr>
            <a:r>
              <a:rPr lang="en-US" sz="1800" b="0" i="0">
                <a:latin typeface="+mn-lt"/>
              </a:rPr>
              <a:t>Self-awareness builds toughness and reinforces resilience. </a:t>
            </a:r>
            <a:r>
              <a:rPr lang="en-US" sz="1800">
                <a:effectLst/>
                <a:latin typeface="+mn-lt"/>
              </a:rPr>
              <a:t>Responding versus reacting, through self-regulation, will increase your ability and your shipmate's ability to embrace adversity and achieve success through sound decision-making and team connectedness. </a:t>
            </a:r>
          </a:p>
          <a:p>
            <a:pPr marL="171450" indent="-171450">
              <a:buFont typeface="Arial" panose="020B0604020202020204" pitchFamily="34" charset="0"/>
              <a:buChar char="•"/>
            </a:pPr>
            <a:r>
              <a:rPr lang="en-US" sz="1800">
                <a:effectLst/>
                <a:latin typeface="+mn-lt"/>
              </a:rPr>
              <a:t>Reflecting and learning to become comfortable with your own emotions and their driving factors is key to personal growth and your growth as a member of a team and a leader.</a:t>
            </a:r>
            <a:endParaRPr lang="en-US" sz="1800" b="0" i="0">
              <a:latin typeface="+mn-lt"/>
            </a:endParaRPr>
          </a:p>
          <a:p>
            <a:pPr marL="171450" indent="-171450">
              <a:buFont typeface="Arial" panose="020B0604020202020204" pitchFamily="34" charset="0"/>
              <a:buChar char="•"/>
            </a:pPr>
            <a:r>
              <a:rPr lang="en-US" sz="1800" b="0" i="0">
                <a:latin typeface="+mn-lt"/>
              </a:rPr>
              <a:t>Some self-assessment questions you can ask yourself might include: </a:t>
            </a:r>
          </a:p>
          <a:p>
            <a:pPr marL="283464" lvl="1" indent="-173736">
              <a:buFont typeface="Courier New" panose="02070309020205020404" pitchFamily="49" charset="0"/>
              <a:buChar char="o"/>
            </a:pPr>
            <a:r>
              <a:rPr lang="en-US" sz="1800" b="0" i="0">
                <a:latin typeface="+mn-lt"/>
              </a:rPr>
              <a:t>Can I tell what I’m feeling right now?</a:t>
            </a:r>
          </a:p>
          <a:p>
            <a:pPr marL="283464" lvl="1" indent="-173736">
              <a:buFont typeface="Courier New" panose="02070309020205020404" pitchFamily="49" charset="0"/>
              <a:buChar char="o"/>
            </a:pPr>
            <a:r>
              <a:rPr lang="en-US" sz="1800" b="0" i="0">
                <a:latin typeface="+mn-lt"/>
              </a:rPr>
              <a:t>Do I notice how my mood affects the people around me?</a:t>
            </a:r>
          </a:p>
          <a:p>
            <a:pPr marL="283464" lvl="1" indent="-173736">
              <a:buFont typeface="Courier New" panose="02070309020205020404" pitchFamily="49" charset="0"/>
              <a:buChar char="o"/>
            </a:pPr>
            <a:r>
              <a:rPr lang="en-US" sz="1800" b="0" i="0">
                <a:latin typeface="+mn-lt"/>
              </a:rPr>
              <a:t>Can I admit when something is hard for me?</a:t>
            </a:r>
          </a:p>
          <a:p>
            <a:pPr marL="283464" lvl="1" indent="-173736">
              <a:buFont typeface="Courier New" panose="02070309020205020404" pitchFamily="49" charset="0"/>
              <a:buChar char="o"/>
            </a:pPr>
            <a:r>
              <a:rPr lang="en-US" sz="1800" b="0" i="0">
                <a:latin typeface="+mn-lt"/>
              </a:rPr>
              <a:t>Am I willing to listen when someone gives me feedback?</a:t>
            </a:r>
          </a:p>
          <a:p>
            <a:pPr marL="283464" lvl="1" indent="-173736">
              <a:buFont typeface="Courier New" panose="02070309020205020404" pitchFamily="49" charset="0"/>
              <a:buChar char="o"/>
            </a:pPr>
            <a:r>
              <a:rPr lang="en-US" sz="1800" b="0" i="0">
                <a:latin typeface="+mn-lt"/>
              </a:rPr>
              <a:t>Can I stay calm when things don’t go as planned?</a:t>
            </a:r>
          </a:p>
        </p:txBody>
      </p:sp>
      <p:sp>
        <p:nvSpPr>
          <p:cNvPr id="4" name="Slide Number Placeholder 3"/>
          <p:cNvSpPr>
            <a:spLocks noGrp="1"/>
          </p:cNvSpPr>
          <p:nvPr>
            <p:ph type="sldNum" sz="quarter" idx="5"/>
          </p:nvPr>
        </p:nvSpPr>
        <p:spPr/>
        <p:txBody>
          <a:bodyPr/>
          <a:lstStyle/>
          <a:p>
            <a:fld id="{A43DECA1-90B2-4901-9C02-4FB4999FDED7}" type="slidenum">
              <a:rPr lang="en-US" smtClean="0"/>
              <a:t>7</a:t>
            </a:fld>
            <a:endParaRPr lang="en-US"/>
          </a:p>
        </p:txBody>
      </p:sp>
    </p:spTree>
    <p:extLst>
      <p:ext uri="{BB962C8B-B14F-4D97-AF65-F5344CB8AC3E}">
        <p14:creationId xmlns:p14="http://schemas.microsoft.com/office/powerpoint/2010/main" val="1332034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6AC7A-B28F-7BCE-CBCD-094338639E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2B35B7-59CF-A572-5BE4-AEB239173B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801761-1C82-27C6-0573-ABDE25B67FF9}"/>
              </a:ext>
            </a:extLst>
          </p:cNvPr>
          <p:cNvSpPr>
            <a:spLocks noGrp="1"/>
          </p:cNvSpPr>
          <p:nvPr>
            <p:ph type="body" idx="1"/>
          </p:nvPr>
        </p:nvSpPr>
        <p:spPr/>
        <p:txBody>
          <a:bodyPr/>
          <a:lstStyle/>
          <a:p>
            <a:r>
              <a:rPr lang="en-US" sz="1800" b="1">
                <a:latin typeface="+mn-lt"/>
              </a:rPr>
              <a:t>Facilitator Actions:</a:t>
            </a:r>
          </a:p>
          <a:p>
            <a:pPr marL="171450" indent="-171450">
              <a:buFont typeface="Arial" panose="020B0604020202020204" pitchFamily="34" charset="0"/>
              <a:buChar char="•"/>
            </a:pPr>
            <a:r>
              <a:rPr lang="en-US" sz="1800" b="0" i="1">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1">
                <a:latin typeface="+mn-lt"/>
              </a:rPr>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1">
                <a:latin typeface="+mn-lt"/>
              </a:rPr>
              <a:t>Monitor </a:t>
            </a:r>
            <a:r>
              <a:rPr lang="en-US" sz="1800" i="1">
                <a:effectLst/>
                <a:latin typeface="+mn-lt"/>
                <a:ea typeface="Calibri" panose="020F0502020204030204" pitchFamily="34" charset="0"/>
                <a:cs typeface="Times New Roman" panose="02020603050405020304" pitchFamily="18" charset="0"/>
              </a:rPr>
              <a:t>the discussions of the Sailors. </a:t>
            </a:r>
          </a:p>
          <a:p>
            <a:r>
              <a:rPr lang="en-US" sz="1800" b="1">
                <a:latin typeface="+mn-lt"/>
              </a:rPr>
              <a:t>Facilitator Content: </a:t>
            </a:r>
          </a:p>
          <a:p>
            <a:pPr marL="0" indent="0">
              <a:buFont typeface="Arial" panose="020B0604020202020204" pitchFamily="34" charset="0"/>
              <a:buNone/>
            </a:pPr>
            <a:r>
              <a:rPr lang="en-US" sz="1800" b="0" i="1">
                <a:latin typeface="+mn-lt"/>
              </a:rPr>
              <a:t>Inform: </a:t>
            </a:r>
          </a:p>
          <a:p>
            <a:pPr marL="171450" indent="-171450">
              <a:buFont typeface="Arial" panose="020B0604020202020204" pitchFamily="34" charset="0"/>
              <a:buChar char="•"/>
            </a:pPr>
            <a:r>
              <a:rPr lang="en-US" sz="1800" b="0" i="0">
                <a:latin typeface="+mn-lt"/>
              </a:rPr>
              <a:t>Emotions are felt and expressed in varying intensities, either openly or suppressed.</a:t>
            </a:r>
          </a:p>
          <a:p>
            <a:pPr marL="171450" indent="-171450">
              <a:buFont typeface="Arial" panose="020B0604020202020204" pitchFamily="34" charset="0"/>
              <a:buChar char="•"/>
            </a:pPr>
            <a:r>
              <a:rPr lang="en-US" sz="1800" b="0" i="0">
                <a:latin typeface="+mn-lt"/>
              </a:rPr>
              <a:t>Emotion is information. How we use the information determines whether it is useful or not.</a:t>
            </a:r>
          </a:p>
          <a:p>
            <a:pPr marL="171450" indent="-171450">
              <a:buFont typeface="Arial" panose="020B0604020202020204" pitchFamily="34" charset="0"/>
              <a:buChar char="•"/>
            </a:pPr>
            <a:r>
              <a:rPr lang="en-US" sz="1800" b="0" i="0">
                <a:latin typeface="+mn-lt"/>
              </a:rPr>
              <a:t>Emotional regulation is the ability to exert control over one’s own emotional state. </a:t>
            </a:r>
          </a:p>
          <a:p>
            <a:pPr marL="0" indent="0">
              <a:buFont typeface="Arial" panose="020B0604020202020204" pitchFamily="34" charset="0"/>
              <a:buNone/>
            </a:pPr>
            <a:r>
              <a:rPr lang="en-US" sz="1800" b="0" i="1">
                <a:latin typeface="+mn-lt"/>
              </a:rPr>
              <a:t>Discuss:</a:t>
            </a:r>
          </a:p>
          <a:p>
            <a:pPr marL="171450" indent="-171450">
              <a:buFont typeface="Arial" panose="020B0604020202020204" pitchFamily="34" charset="0"/>
              <a:buChar char="•"/>
            </a:pPr>
            <a:r>
              <a:rPr lang="en-US" sz="1800" b="0" i="0">
                <a:latin typeface="+mn-lt"/>
              </a:rPr>
              <a:t>Why is it important to control your emotions in high-pressure situations? (Answer: Staying calm helps you think clearly, avoid conflict, and lead others effectively.)</a:t>
            </a:r>
          </a:p>
          <a:p>
            <a:pPr marL="0" indent="0">
              <a:buFont typeface="Arial" panose="020B0604020202020204" pitchFamily="34" charset="0"/>
              <a:buNone/>
            </a:pPr>
            <a:r>
              <a:rPr lang="en-US" sz="1800" b="0" i="1">
                <a:latin typeface="+mn-lt"/>
              </a:rPr>
              <a:t>Inform: </a:t>
            </a:r>
          </a:p>
          <a:p>
            <a:pPr marL="171450" indent="-171450">
              <a:buFont typeface="Arial" panose="020B0604020202020204" pitchFamily="34" charset="0"/>
              <a:buChar char="•"/>
            </a:pPr>
            <a:r>
              <a:rPr lang="en-US" sz="1800" b="0" i="0">
                <a:latin typeface="+mn-lt"/>
              </a:rPr>
              <a:t>The most typical method we deal with our emotions is through suppression. </a:t>
            </a:r>
          </a:p>
          <a:p>
            <a:pPr marL="285750" indent="-137160">
              <a:lnSpc>
                <a:spcPct val="105000"/>
              </a:lnSpc>
              <a:buFont typeface="Courier New" panose="02070309020205020404" pitchFamily="49" charset="0"/>
              <a:buChar char="o"/>
            </a:pPr>
            <a:r>
              <a:rPr lang="en-US" sz="1800" b="0" i="0">
                <a:latin typeface="+mn-lt"/>
              </a:rPr>
              <a:t>It entails keeping our feelings to ourselves or acting as though we are not distressed. </a:t>
            </a:r>
          </a:p>
          <a:p>
            <a:pPr marL="285750" indent="-137160">
              <a:lnSpc>
                <a:spcPct val="105000"/>
              </a:lnSpc>
              <a:buFont typeface="Courier New" panose="02070309020205020404" pitchFamily="49" charset="0"/>
              <a:buChar char="o"/>
            </a:pPr>
            <a:r>
              <a:rPr lang="en-US" sz="1800" b="0" i="0">
                <a:latin typeface="+mn-lt"/>
              </a:rPr>
              <a:t>When we say suppression, it is not </a:t>
            </a:r>
            <a:r>
              <a:rPr lang="en-US" sz="1800" b="1" i="0">
                <a:latin typeface="+mn-lt"/>
              </a:rPr>
              <a:t>complete</a:t>
            </a:r>
            <a:r>
              <a:rPr lang="en-US" sz="1800" b="0" i="0">
                <a:latin typeface="+mn-lt"/>
              </a:rPr>
              <a:t> suppression. That can be a problem, but there are times when we have to during a critical event. Can anyone think when this would be beneficial? </a:t>
            </a:r>
          </a:p>
          <a:p>
            <a:pPr marL="171450" indent="-171450">
              <a:buFont typeface="Arial" panose="020B0604020202020204" pitchFamily="34" charset="0"/>
              <a:buChar char="•"/>
            </a:pPr>
            <a:r>
              <a:rPr lang="en-US" sz="1800" b="0" i="0">
                <a:latin typeface="+mn-lt"/>
              </a:rPr>
              <a:t>Expression is nearly the opposite of suppression.</a:t>
            </a:r>
          </a:p>
          <a:p>
            <a:pPr marL="285750" indent="-137160">
              <a:lnSpc>
                <a:spcPct val="105000"/>
              </a:lnSpc>
              <a:buFont typeface="Courier New" panose="02070309020205020404" pitchFamily="49" charset="0"/>
              <a:buChar char="o"/>
            </a:pPr>
            <a:r>
              <a:rPr lang="en-US" sz="1800" b="0" i="0">
                <a:latin typeface="+mn-lt"/>
              </a:rPr>
              <a:t>It is spontaneous, illogical, and uncontrollable emotional outbursts.</a:t>
            </a:r>
          </a:p>
          <a:p>
            <a:pPr marL="285750" indent="-137160">
              <a:lnSpc>
                <a:spcPct val="105000"/>
              </a:lnSpc>
              <a:buFont typeface="Courier New" panose="02070309020205020404" pitchFamily="49" charset="0"/>
              <a:buChar char="o"/>
            </a:pPr>
            <a:r>
              <a:rPr lang="en-US" sz="1800" b="0" i="0">
                <a:latin typeface="+mn-lt"/>
              </a:rPr>
              <a:t>There are some situations where this would be necessary.</a:t>
            </a:r>
          </a:p>
          <a:p>
            <a:pPr marL="0" indent="0">
              <a:buFont typeface="Arial" panose="020B0604020202020204" pitchFamily="34" charset="0"/>
              <a:buNone/>
            </a:pPr>
            <a:r>
              <a:rPr lang="en-US" sz="1800" b="0" i="1">
                <a:latin typeface="+mn-lt"/>
              </a:rPr>
              <a:t>Discuss:</a:t>
            </a:r>
          </a:p>
          <a:p>
            <a:pPr marL="171450" indent="-171450">
              <a:buFont typeface="Arial" panose="020B0604020202020204" pitchFamily="34" charset="0"/>
              <a:buChar char="•"/>
            </a:pPr>
            <a:r>
              <a:rPr lang="en-US" sz="1800" b="0" i="0">
                <a:latin typeface="+mn-lt"/>
              </a:rPr>
              <a:t>When might it be helpful to show strong emotions right away? (Answer: When taking the initiative to respond to urgent safety concerns, such as yelling at someone who is about to act in a way that could endanger others)</a:t>
            </a:r>
          </a:p>
          <a:p>
            <a:pPr marL="171450" indent="-171450">
              <a:buFont typeface="Arial" panose="020B0604020202020204" pitchFamily="34" charset="0"/>
              <a:buChar char="•"/>
            </a:pPr>
            <a:r>
              <a:rPr lang="en-US" sz="1800" b="0" i="0">
                <a:latin typeface="+mn-lt"/>
              </a:rPr>
              <a:t>When might it be better to hold back your emotions? (Answer: In an emergency where you need to stay focused and follow your training)</a:t>
            </a:r>
          </a:p>
          <a:p>
            <a:pPr marL="0" indent="0">
              <a:buFont typeface="Arial" panose="020B0604020202020204" pitchFamily="34" charset="0"/>
              <a:buNone/>
            </a:pPr>
            <a:r>
              <a:rPr lang="en-US" sz="1800" b="0" i="1">
                <a:latin typeface="+mn-lt"/>
              </a:rPr>
              <a:t>Inform: </a:t>
            </a:r>
          </a:p>
          <a:p>
            <a:pPr marL="171450" indent="-171450">
              <a:buFont typeface="Arial" panose="020B0604020202020204" pitchFamily="34" charset="0"/>
              <a:buChar char="•"/>
            </a:pPr>
            <a:r>
              <a:rPr lang="en-US" sz="1800" b="0" i="0">
                <a:latin typeface="+mn-lt"/>
              </a:rPr>
              <a:t>Emotional regulation or reappraisal involves concepts like cognitive reframing, that is rethinking a challenging situation to reduce anger or anxiety, hiding visible signs of sadness or fear, or focusing on reasons to feel happy or calm (i.e., feeling anger because "Everyone is out to get me" and reframing to "My team needs the best from me," as well as viewing a threat versus a challenge).</a:t>
            </a:r>
          </a:p>
          <a:p>
            <a:pPr marL="171450" indent="-171450">
              <a:buFont typeface="Arial" panose="020B0604020202020204" pitchFamily="34" charset="0"/>
              <a:buChar char="•"/>
            </a:pPr>
            <a:r>
              <a:rPr lang="en-US" sz="1800" b="0" i="0">
                <a:latin typeface="+mn-lt"/>
              </a:rPr>
              <a:t>Reappraisal</a:t>
            </a:r>
            <a:r>
              <a:rPr lang="en-US" sz="1800" b="1" i="0">
                <a:latin typeface="+mn-lt"/>
              </a:rPr>
              <a:t> </a:t>
            </a:r>
            <a:r>
              <a:rPr lang="en-US" sz="1800" b="0" i="0">
                <a:latin typeface="+mn-lt"/>
              </a:rPr>
              <a:t>is the best method for dealing with emotions. </a:t>
            </a:r>
          </a:p>
          <a:p>
            <a:pPr marL="285750" lvl="0" indent="-137160">
              <a:lnSpc>
                <a:spcPct val="105000"/>
              </a:lnSpc>
              <a:buFont typeface="Courier New" panose="02070309020205020404" pitchFamily="49" charset="0"/>
              <a:buChar char="o"/>
            </a:pPr>
            <a:r>
              <a:rPr lang="en-US" sz="1800" b="0" i="0">
                <a:latin typeface="+mn-lt"/>
              </a:rPr>
              <a:t>With the help of emotional reappraisal, you may maximize your performance by using the information that emotions provide. </a:t>
            </a:r>
          </a:p>
          <a:p>
            <a:pPr marL="285750" lvl="0" indent="-137160">
              <a:lnSpc>
                <a:spcPct val="105000"/>
              </a:lnSpc>
              <a:buFont typeface="Courier New" panose="02070309020205020404" pitchFamily="49" charset="0"/>
              <a:buChar char="o"/>
            </a:pPr>
            <a:r>
              <a:rPr lang="en-US" sz="1800" b="0" i="0">
                <a:latin typeface="+mn-lt"/>
              </a:rPr>
              <a:t>Because it will raise your EQ, being able to recognize and reevaluate your emotions will also make you more resilient.</a:t>
            </a:r>
          </a:p>
          <a:p>
            <a:pPr marL="285750" lvl="0" indent="-137160">
              <a:lnSpc>
                <a:spcPct val="105000"/>
              </a:lnSpc>
              <a:buFont typeface="Courier New" panose="02070309020205020404" pitchFamily="49" charset="0"/>
              <a:buChar char="o"/>
            </a:pPr>
            <a:r>
              <a:rPr lang="en-US" sz="1800" b="0" i="0">
                <a:latin typeface="+mn-lt"/>
              </a:rPr>
              <a:t>You might also ask yourself if what your emotions are telling you is beneficial or detrimental. </a:t>
            </a:r>
          </a:p>
          <a:p>
            <a:pPr marL="285750" lvl="0" indent="-137160">
              <a:lnSpc>
                <a:spcPct val="105000"/>
              </a:lnSpc>
              <a:buFont typeface="Courier New" panose="02070309020205020404" pitchFamily="49" charset="0"/>
              <a:buChar char="o"/>
            </a:pPr>
            <a:r>
              <a:rPr lang="en-US" sz="1800" b="0" i="0">
                <a:latin typeface="+mn-lt"/>
              </a:rPr>
              <a:t>To reduce the detrimental effects of emotions, reappraisal entails:</a:t>
            </a:r>
          </a:p>
          <a:p>
            <a:pPr marL="438912" lvl="0" indent="-137160">
              <a:lnSpc>
                <a:spcPct val="105000"/>
              </a:lnSpc>
              <a:buFont typeface="Wingdings" panose="05000000000000000000" pitchFamily="2" charset="2"/>
              <a:buChar char="§"/>
            </a:pPr>
            <a:r>
              <a:rPr lang="en-US" sz="1800" b="0" i="0">
                <a:latin typeface="+mn-lt"/>
              </a:rPr>
              <a:t>Adopting a new perspective on the incident</a:t>
            </a:r>
          </a:p>
          <a:p>
            <a:pPr marL="438912" lvl="0" indent="-137160">
              <a:lnSpc>
                <a:spcPct val="105000"/>
              </a:lnSpc>
              <a:buFont typeface="Wingdings" panose="05000000000000000000" pitchFamily="2" charset="2"/>
              <a:buChar char="§"/>
            </a:pPr>
            <a:r>
              <a:rPr lang="en-US" sz="1800" b="0" i="0">
                <a:latin typeface="+mn-lt"/>
              </a:rPr>
              <a:t>Using cognitive flexibility</a:t>
            </a:r>
          </a:p>
          <a:p>
            <a:pPr marL="438912" lvl="0" indent="-137160">
              <a:lnSpc>
                <a:spcPct val="105000"/>
              </a:lnSpc>
              <a:buFont typeface="Wingdings" panose="05000000000000000000" pitchFamily="2" charset="2"/>
              <a:buChar char="§"/>
            </a:pPr>
            <a:r>
              <a:rPr lang="en-US" sz="1800" b="0" i="0">
                <a:latin typeface="+mn-lt"/>
              </a:rPr>
              <a:t>Restraining or refocusing erratic moods and impulses</a:t>
            </a:r>
          </a:p>
          <a:p>
            <a:pPr marL="438912" lvl="0" indent="-137160">
              <a:lnSpc>
                <a:spcPct val="105000"/>
              </a:lnSpc>
              <a:buFont typeface="Wingdings" panose="05000000000000000000" pitchFamily="2" charset="2"/>
              <a:buChar char="§"/>
            </a:pPr>
            <a:r>
              <a:rPr lang="en-US" sz="1800" b="0" i="0">
                <a:latin typeface="+mn-lt"/>
              </a:rPr>
              <a:t>Considering words and actions before taking them</a:t>
            </a:r>
          </a:p>
          <a:p>
            <a:pPr marL="438912" lvl="0" indent="-137160">
              <a:lnSpc>
                <a:spcPct val="105000"/>
              </a:lnSpc>
              <a:buFont typeface="Wingdings" panose="05000000000000000000" pitchFamily="2" charset="2"/>
              <a:buChar char="§"/>
            </a:pPr>
            <a:r>
              <a:rPr lang="en-US" sz="1800" b="0" i="0">
                <a:latin typeface="+mn-lt"/>
              </a:rPr>
              <a:t>Acquiring a degree of comfort so you can cope with ambiguity, uncertainty, and lack of clarity </a:t>
            </a:r>
          </a:p>
          <a:p>
            <a:pPr marL="438912" lvl="0" indent="-137160">
              <a:lnSpc>
                <a:spcPct val="105000"/>
              </a:lnSpc>
              <a:buFont typeface="Wingdings" panose="05000000000000000000" pitchFamily="2" charset="2"/>
              <a:buChar char="§"/>
            </a:pPr>
            <a:r>
              <a:rPr lang="en-US" sz="1800" b="0" i="0">
                <a:latin typeface="+mn-lt"/>
              </a:rPr>
              <a:t>Practicing deep breathing</a:t>
            </a:r>
          </a:p>
          <a:p>
            <a:pPr marL="438912" lvl="0" indent="-137160">
              <a:lnSpc>
                <a:spcPct val="105000"/>
              </a:lnSpc>
              <a:buFont typeface="Wingdings" panose="05000000000000000000" pitchFamily="2" charset="2"/>
              <a:buChar char="§"/>
            </a:pPr>
            <a:r>
              <a:rPr lang="en-US" sz="1800" b="0" i="0">
                <a:latin typeface="+mn-lt"/>
              </a:rPr>
              <a:t>Using sensory grounding</a:t>
            </a:r>
          </a:p>
          <a:p>
            <a:pPr marL="438912" lvl="0" indent="-137160">
              <a:lnSpc>
                <a:spcPct val="105000"/>
              </a:lnSpc>
              <a:buFont typeface="Wingdings" panose="05000000000000000000" pitchFamily="2" charset="2"/>
              <a:buChar char="§"/>
            </a:pPr>
            <a:r>
              <a:rPr lang="en-US" sz="1800" b="0" i="0">
                <a:latin typeface="+mn-lt"/>
              </a:rPr>
              <a:t>Utilizing Mindfulness</a:t>
            </a:r>
          </a:p>
          <a:p>
            <a:pPr marL="0" indent="0">
              <a:buFont typeface="Arial" panose="020B0604020202020204" pitchFamily="34" charset="0"/>
              <a:buNone/>
            </a:pPr>
            <a:r>
              <a:rPr lang="en-US" sz="1800" b="0" i="1">
                <a:latin typeface="+mn-lt"/>
              </a:rPr>
              <a:t>Discuss:</a:t>
            </a:r>
          </a:p>
          <a:p>
            <a:pPr marL="171450" indent="-171450">
              <a:buFont typeface="Arial" panose="020B0604020202020204" pitchFamily="34" charset="0"/>
              <a:buChar char="•"/>
            </a:pPr>
            <a:r>
              <a:rPr lang="en-US" sz="1800" b="0" i="0">
                <a:latin typeface="+mn-lt"/>
              </a:rPr>
              <a:t>How can changing the way you look at a situation (reappraisal) help you manage your emotions and perform better under pressure? (Answers include: pausing and not reacting emotionally, focusing on finding solutions, handling tough situations more calmly, staying present in the moment) </a:t>
            </a:r>
            <a:endParaRPr lang="en-US" b="0"/>
          </a:p>
        </p:txBody>
      </p:sp>
      <p:sp>
        <p:nvSpPr>
          <p:cNvPr id="4" name="Slide Number Placeholder 3">
            <a:extLst>
              <a:ext uri="{FF2B5EF4-FFF2-40B4-BE49-F238E27FC236}">
                <a16:creationId xmlns:a16="http://schemas.microsoft.com/office/drawing/2014/main" id="{EE635913-9992-75FC-2441-892122E02611}"/>
              </a:ext>
            </a:extLst>
          </p:cNvPr>
          <p:cNvSpPr>
            <a:spLocks noGrp="1"/>
          </p:cNvSpPr>
          <p:nvPr>
            <p:ph type="sldNum" sz="quarter" idx="5"/>
          </p:nvPr>
        </p:nvSpPr>
        <p:spPr/>
        <p:txBody>
          <a:bodyPr/>
          <a:lstStyle/>
          <a:p>
            <a:fld id="{A43DECA1-90B2-4901-9C02-4FB4999FDED7}" type="slidenum">
              <a:rPr lang="en-US" smtClean="0"/>
              <a:t>8</a:t>
            </a:fld>
            <a:endParaRPr lang="en-US"/>
          </a:p>
        </p:txBody>
      </p:sp>
    </p:spTree>
    <p:extLst>
      <p:ext uri="{BB962C8B-B14F-4D97-AF65-F5344CB8AC3E}">
        <p14:creationId xmlns:p14="http://schemas.microsoft.com/office/powerpoint/2010/main" val="676399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solidFill>
                  <a:schemeClr val="bg1"/>
                </a:solidFill>
                <a:latin typeface="+mn-lt"/>
              </a:rPr>
              <a:t>Facilitator Actions:</a:t>
            </a:r>
          </a:p>
          <a:p>
            <a:pPr marL="171450" indent="-171450">
              <a:buFont typeface="Arial" panose="020B0604020202020204" pitchFamily="34" charset="0"/>
              <a:buChar char="•"/>
            </a:pPr>
            <a:r>
              <a:rPr lang="en-US" sz="1800" b="0" i="1">
                <a:solidFill>
                  <a:schemeClr val="bg1"/>
                </a:solidFill>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1">
                <a:solidFill>
                  <a:schemeClr val="bg1"/>
                </a:solidFill>
                <a:latin typeface="+mn-lt"/>
              </a:rPr>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1">
                <a:solidFill>
                  <a:schemeClr val="bg1"/>
                </a:solidFill>
                <a:latin typeface="+mn-lt"/>
              </a:rPr>
              <a:t>Monitor </a:t>
            </a:r>
            <a:r>
              <a:rPr lang="en-US" sz="1800" i="1">
                <a:solidFill>
                  <a:schemeClr val="bg1"/>
                </a:solidFill>
                <a:effectLst/>
                <a:latin typeface="+mn-lt"/>
                <a:ea typeface="Calibri" panose="020F0502020204030204" pitchFamily="34" charset="0"/>
                <a:cs typeface="Times New Roman" panose="02020603050405020304" pitchFamily="18" charset="0"/>
              </a:rPr>
              <a:t>the discussions of the Sailors. </a:t>
            </a:r>
          </a:p>
          <a:p>
            <a:r>
              <a:rPr lang="en-US" sz="1800" b="1">
                <a:solidFill>
                  <a:schemeClr val="bg1"/>
                </a:solidFill>
                <a:latin typeface="+mn-lt"/>
              </a:rPr>
              <a:t>Facilitator Content: </a:t>
            </a:r>
          </a:p>
          <a:p>
            <a:pPr marL="0" indent="0">
              <a:buFont typeface="Arial" panose="020B0604020202020204" pitchFamily="34" charset="0"/>
              <a:buNone/>
            </a:pPr>
            <a:r>
              <a:rPr lang="en-US" sz="1800" b="0" i="1">
                <a:solidFill>
                  <a:schemeClr val="bg1"/>
                </a:solidFill>
                <a:latin typeface="+mn-lt"/>
              </a:rPr>
              <a:t>Inform: </a:t>
            </a:r>
          </a:p>
          <a:p>
            <a:pPr marL="171450" indent="-171450">
              <a:buFont typeface="Arial" panose="020B0604020202020204" pitchFamily="34" charset="0"/>
              <a:buChar char="•"/>
            </a:pPr>
            <a:r>
              <a:rPr lang="en-US" sz="1800" b="0" i="0">
                <a:solidFill>
                  <a:schemeClr val="bg1"/>
                </a:solidFill>
                <a:latin typeface="+mn-lt"/>
              </a:rPr>
              <a:t>Motivation involves using emotional energy to pursue goals with vigor and perseverance, enabling you to take initiative and persist through challenges.</a:t>
            </a:r>
          </a:p>
          <a:p>
            <a:pPr marL="171450" indent="-171450">
              <a:buFont typeface="Arial" panose="020B0604020202020204" pitchFamily="34" charset="0"/>
              <a:buChar char="•"/>
            </a:pPr>
            <a:r>
              <a:rPr lang="en-US" sz="1800" b="0" i="0">
                <a:solidFill>
                  <a:schemeClr val="bg1"/>
                </a:solidFill>
                <a:latin typeface="+mn-lt"/>
              </a:rPr>
              <a:t>EQ strengthens Warrior Toughness by fostering confidence, courage, and perseverance, keeping Sailors mission-focused in adversity. </a:t>
            </a:r>
          </a:p>
          <a:p>
            <a:pPr marL="171450" indent="-171450">
              <a:buFont typeface="Arial" panose="020B0604020202020204" pitchFamily="34" charset="0"/>
              <a:buChar char="•"/>
            </a:pPr>
            <a:r>
              <a:rPr lang="en-US" sz="1800" b="0" i="0">
                <a:solidFill>
                  <a:schemeClr val="bg1"/>
                </a:solidFill>
                <a:latin typeface="+mn-lt"/>
              </a:rPr>
              <a:t>This emotional adaptability is a key aspect of EQ, enabling Sailors to stay motivated without getting discouraged.</a:t>
            </a:r>
          </a:p>
          <a:p>
            <a:pPr marL="171450" indent="-171450">
              <a:buFont typeface="Arial" panose="020B0604020202020204" pitchFamily="34" charset="0"/>
              <a:buChar char="•"/>
            </a:pPr>
            <a:r>
              <a:rPr lang="en-US" sz="1800" b="0" i="0">
                <a:solidFill>
                  <a:schemeClr val="bg1"/>
                </a:solidFill>
                <a:latin typeface="+mn-lt"/>
              </a:rPr>
              <a:t>When motivation is lacking, commitment is the decision to stick with something even when you do not feel motivated.</a:t>
            </a:r>
          </a:p>
          <a:p>
            <a:pPr marL="171450" indent="-171450">
              <a:buFont typeface="Arial" panose="020B0604020202020204" pitchFamily="34" charset="0"/>
              <a:buChar char="•"/>
            </a:pPr>
            <a:r>
              <a:rPr lang="en-US" sz="1800" b="0" i="0">
                <a:solidFill>
                  <a:schemeClr val="bg1"/>
                </a:solidFill>
                <a:latin typeface="+mn-lt"/>
              </a:rPr>
              <a:t>EQ provides the skills and awareness necessary to form and sustain meaningful commitments.</a:t>
            </a:r>
          </a:p>
          <a:p>
            <a:pPr marL="173736" indent="-173736">
              <a:buFont typeface="Arial" panose="020B0604020202020204" pitchFamily="34" charset="0"/>
              <a:buChar char="•"/>
            </a:pPr>
            <a:r>
              <a:rPr lang="en-US" sz="1800">
                <a:solidFill>
                  <a:schemeClr val="bg1"/>
                </a:solidFill>
                <a:effectLst/>
                <a:latin typeface="+mn-lt"/>
              </a:rPr>
              <a:t>Knowing your why can help individuals regulate negative emotions like fear or doubt, replacing them with a sense of motivation and reinforcing the first stage of the Warrior Mindset, commitment. When you know your why, the how doesn’t matter and this concept will increase toughness and resilience. </a:t>
            </a:r>
          </a:p>
          <a:p>
            <a:pPr marL="173736" indent="-173736">
              <a:buFont typeface="Arial" panose="020B0604020202020204" pitchFamily="34" charset="0"/>
              <a:buChar char="•"/>
            </a:pPr>
            <a:r>
              <a:rPr lang="en-US" sz="1800">
                <a:solidFill>
                  <a:schemeClr val="bg1"/>
                </a:solidFill>
                <a:effectLst/>
                <a:latin typeface="+mn-lt"/>
              </a:rPr>
              <a:t>Knowing your why is also personal to you so it fuels intrinsic motivation. It is what moves you and keeps you going when you feel like you have nothing left to give. </a:t>
            </a:r>
            <a:endParaRPr lang="en-US" sz="1800" b="0" i="0">
              <a:solidFill>
                <a:schemeClr val="bg1"/>
              </a:solidFill>
              <a:latin typeface="+mn-lt"/>
            </a:endParaRPr>
          </a:p>
          <a:p>
            <a:pPr marL="171450" indent="-171450">
              <a:buFont typeface="Arial" panose="020B0604020202020204" pitchFamily="34" charset="0"/>
              <a:buChar char="•"/>
            </a:pPr>
            <a:r>
              <a:rPr lang="en-US" sz="1800" b="0" i="0">
                <a:solidFill>
                  <a:schemeClr val="bg1"/>
                </a:solidFill>
                <a:latin typeface="+mn-lt"/>
              </a:rPr>
              <a:t>Faith in purpose can help individuals regulate negative emotions like fear or doubt, replacing them with a sense of motivation and commitment to the goal. This fosters greater emotional resilience.</a:t>
            </a:r>
          </a:p>
          <a:p>
            <a:pPr marL="171450" indent="-171450">
              <a:buFont typeface="Arial" panose="020B0604020202020204" pitchFamily="34" charset="0"/>
              <a:buChar char="•"/>
            </a:pPr>
            <a:r>
              <a:rPr lang="en-US" sz="1800" b="0" i="0">
                <a:solidFill>
                  <a:schemeClr val="bg1"/>
                </a:solidFill>
                <a:latin typeface="+mn-lt"/>
              </a:rPr>
              <a:t>Faith can also fuel intrinsic motivation, allowing individuals to tap into a deeper well of emotional drive. </a:t>
            </a:r>
          </a:p>
          <a:p>
            <a:pPr marL="171450" indent="-171450">
              <a:buFont typeface="Arial" panose="020B0604020202020204" pitchFamily="34" charset="0"/>
              <a:buChar char="•"/>
            </a:pPr>
            <a:r>
              <a:rPr lang="en-US" sz="1800" b="0" i="0">
                <a:solidFill>
                  <a:schemeClr val="bg1"/>
                </a:solidFill>
                <a:latin typeface="+mn-lt"/>
              </a:rPr>
              <a:t>This sustained drive is necessary for achieving long-term goals and maintaining high performance, especially in high-pressure environments.</a:t>
            </a:r>
          </a:p>
          <a:p>
            <a:pPr marL="0" indent="0">
              <a:buFont typeface="Arial" panose="020B0604020202020204" pitchFamily="34" charset="0"/>
              <a:buNone/>
            </a:pPr>
            <a:r>
              <a:rPr lang="en-US" sz="1800" b="0" i="1">
                <a:solidFill>
                  <a:schemeClr val="bg1"/>
                </a:solidFill>
                <a:latin typeface="+mn-lt"/>
              </a:rPr>
              <a:t>Discuss:</a:t>
            </a:r>
          </a:p>
          <a:p>
            <a:pPr marL="171450" indent="-171450">
              <a:buFont typeface="Arial" panose="020B0604020202020204" pitchFamily="34" charset="0"/>
              <a:buChar char="•"/>
            </a:pPr>
            <a:r>
              <a:rPr lang="en-US" sz="1800" b="0" i="0">
                <a:solidFill>
                  <a:schemeClr val="bg1"/>
                </a:solidFill>
                <a:latin typeface="+mn-lt"/>
              </a:rPr>
              <a:t>When you feel like quitting, what helps you push through? </a:t>
            </a:r>
          </a:p>
          <a:p>
            <a:pPr marL="171450" indent="-171450">
              <a:buFont typeface="Arial" panose="020B0604020202020204" pitchFamily="34" charset="0"/>
              <a:buChar char="•"/>
            </a:pPr>
            <a:r>
              <a:rPr lang="en-US" sz="1800" b="0" i="0">
                <a:solidFill>
                  <a:schemeClr val="bg1"/>
                </a:solidFill>
                <a:latin typeface="+mn-lt"/>
              </a:rPr>
              <a:t>How do you manage fear or doubt in challenging moments?</a:t>
            </a:r>
          </a:p>
          <a:p>
            <a:pPr marL="109728" lvl="1" indent="0">
              <a:buFont typeface="Courier New" panose="02070309020205020404" pitchFamily="49" charset="0"/>
              <a:buNone/>
            </a:pPr>
            <a:endParaRPr lang="en-US" sz="1800" b="0" i="0">
              <a:solidFill>
                <a:schemeClr val="bg1"/>
              </a:solidFill>
              <a:latin typeface="+mn-lt"/>
            </a:endParaRPr>
          </a:p>
        </p:txBody>
      </p:sp>
      <p:sp>
        <p:nvSpPr>
          <p:cNvPr id="4" name="Slide Number Placeholder 3"/>
          <p:cNvSpPr>
            <a:spLocks noGrp="1"/>
          </p:cNvSpPr>
          <p:nvPr>
            <p:ph type="sldNum" sz="quarter" idx="5"/>
          </p:nvPr>
        </p:nvSpPr>
        <p:spPr/>
        <p:txBody>
          <a:bodyPr/>
          <a:lstStyle/>
          <a:p>
            <a:fld id="{A43DECA1-90B2-4901-9C02-4FB4999FDED7}" type="slidenum">
              <a:rPr lang="en-US" smtClean="0"/>
              <a:t>9</a:t>
            </a:fld>
            <a:endParaRPr lang="en-US"/>
          </a:p>
        </p:txBody>
      </p:sp>
    </p:spTree>
    <p:extLst>
      <p:ext uri="{BB962C8B-B14F-4D97-AF65-F5344CB8AC3E}">
        <p14:creationId xmlns:p14="http://schemas.microsoft.com/office/powerpoint/2010/main" val="680000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rs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9B7F8-24F2-FA3D-2201-19E5DAF87981}"/>
              </a:ext>
            </a:extLst>
          </p:cNvPr>
          <p:cNvSpPr>
            <a:spLocks noGrp="1"/>
          </p:cNvSpPr>
          <p:nvPr>
            <p:ph type="ctrTitle"/>
          </p:nvPr>
        </p:nvSpPr>
        <p:spPr>
          <a:xfrm>
            <a:off x="1524000" y="1734533"/>
            <a:ext cx="9144000" cy="1275809"/>
          </a:xfrm>
        </p:spPr>
        <p:txBody>
          <a:bodyPr anchor="b"/>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49EE99D-1DB7-C040-2AFE-5A32C9621FC7}"/>
              </a:ext>
            </a:extLst>
          </p:cNvPr>
          <p:cNvSpPr>
            <a:spLocks noGrp="1"/>
          </p:cNvSpPr>
          <p:nvPr>
            <p:ph type="subTitle" idx="1"/>
          </p:nvPr>
        </p:nvSpPr>
        <p:spPr>
          <a:xfrm>
            <a:off x="1524000" y="3270578"/>
            <a:ext cx="9144000" cy="69658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E536AE-0213-19E4-1998-22C169BFE46B}"/>
              </a:ext>
            </a:extLst>
          </p:cNvPr>
          <p:cNvSpPr>
            <a:spLocks noGrp="1"/>
          </p:cNvSpPr>
          <p:nvPr>
            <p:ph type="dt" sz="half" idx="10"/>
          </p:nvPr>
        </p:nvSpPr>
        <p:spPr>
          <a:xfrm>
            <a:off x="503208" y="6356350"/>
            <a:ext cx="2534732" cy="365125"/>
          </a:xfrm>
        </p:spPr>
        <p:txBody>
          <a:bodyPr/>
          <a:lstStyle/>
          <a:p>
            <a:fld id="{48062B08-1F95-4EBF-A02A-A8D0DD1F0E47}" type="datetime1">
              <a:rPr lang="en-US" smtClean="0"/>
              <a:t>5/27/2026</a:t>
            </a:fld>
            <a:endParaRPr lang="en-US"/>
          </a:p>
        </p:txBody>
      </p:sp>
      <p:sp>
        <p:nvSpPr>
          <p:cNvPr id="5" name="Footer Placeholder 4">
            <a:extLst>
              <a:ext uri="{FF2B5EF4-FFF2-40B4-BE49-F238E27FC236}">
                <a16:creationId xmlns:a16="http://schemas.microsoft.com/office/drawing/2014/main" id="{09910E1E-E666-9A1F-B100-3EC87805226D}"/>
              </a:ext>
            </a:extLst>
          </p:cNvPr>
          <p:cNvSpPr>
            <a:spLocks noGrp="1"/>
          </p:cNvSpPr>
          <p:nvPr>
            <p:ph type="ftr" sz="quarter" idx="11"/>
          </p:nvPr>
        </p:nvSpPr>
        <p:spPr/>
        <p:txBody>
          <a:bodyPr/>
          <a:lstStyle/>
          <a:p>
            <a:r>
              <a:rPr lang="en-US"/>
              <a:t>UNCLASSIFIED</a:t>
            </a:r>
          </a:p>
        </p:txBody>
      </p:sp>
      <p:sp>
        <p:nvSpPr>
          <p:cNvPr id="6" name="Slide Number Placeholder 5">
            <a:extLst>
              <a:ext uri="{FF2B5EF4-FFF2-40B4-BE49-F238E27FC236}">
                <a16:creationId xmlns:a16="http://schemas.microsoft.com/office/drawing/2014/main" id="{DAF31B29-9E73-0C85-6709-A4A3487C1F38}"/>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t>‹#›</a:t>
            </a:fld>
            <a:endParaRPr lang="en-US"/>
          </a:p>
        </p:txBody>
      </p:sp>
      <p:pic>
        <p:nvPicPr>
          <p:cNvPr id="17" name="Picture 16">
            <a:extLst>
              <a:ext uri="{FF2B5EF4-FFF2-40B4-BE49-F238E27FC236}">
                <a16:creationId xmlns:a16="http://schemas.microsoft.com/office/drawing/2014/main" id="{FD74C54B-3CB2-9359-CDB3-F8CD37250D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5547"/>
            <a:ext cx="12192000" cy="1016000"/>
          </a:xfrm>
          <a:prstGeom prst="rect">
            <a:avLst/>
          </a:prstGeom>
        </p:spPr>
      </p:pic>
      <p:sp>
        <p:nvSpPr>
          <p:cNvPr id="13" name="Text Placeholder 12">
            <a:extLst>
              <a:ext uri="{FF2B5EF4-FFF2-40B4-BE49-F238E27FC236}">
                <a16:creationId xmlns:a16="http://schemas.microsoft.com/office/drawing/2014/main" id="{8E9804DD-7122-ECFD-E2E6-38343EC4A8B1}"/>
              </a:ext>
            </a:extLst>
          </p:cNvPr>
          <p:cNvSpPr>
            <a:spLocks noGrp="1"/>
          </p:cNvSpPr>
          <p:nvPr>
            <p:ph type="body" sz="quarter" idx="13" hasCustomPrompt="1"/>
          </p:nvPr>
        </p:nvSpPr>
        <p:spPr>
          <a:xfrm>
            <a:off x="1524000" y="4252913"/>
            <a:ext cx="9144000" cy="492125"/>
          </a:xfrm>
        </p:spPr>
        <p:txBody>
          <a:bodyPr/>
          <a:lstStyle>
            <a:lvl1pPr marL="0" indent="0" algn="ctr">
              <a:buNone/>
              <a:defRPr/>
            </a:lvl1pPr>
          </a:lstStyle>
          <a:p>
            <a:pPr lvl="0"/>
            <a:r>
              <a:rPr lang="en-US"/>
              <a:t>Click to add Course Title</a:t>
            </a:r>
          </a:p>
        </p:txBody>
      </p:sp>
      <p:sp>
        <p:nvSpPr>
          <p:cNvPr id="7" name="Text Placeholder 8">
            <a:extLst>
              <a:ext uri="{FF2B5EF4-FFF2-40B4-BE49-F238E27FC236}">
                <a16:creationId xmlns:a16="http://schemas.microsoft.com/office/drawing/2014/main" id="{B3982900-99AE-FCFF-49F0-6B0F3AB438D0}"/>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4124774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Graphics No Text">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1DA054C-BDDC-DA72-3E1F-B2D035976497}"/>
              </a:ext>
            </a:extLst>
          </p:cNvPr>
          <p:cNvSpPr>
            <a:spLocks noGrp="1"/>
          </p:cNvSpPr>
          <p:nvPr>
            <p:ph type="pic" sz="quarter" idx="16" hasCustomPrompt="1"/>
          </p:nvPr>
        </p:nvSpPr>
        <p:spPr>
          <a:xfrm>
            <a:off x="438912" y="1700783"/>
            <a:ext cx="3200400" cy="4342829"/>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4" name="Picture Placeholder 11">
            <a:extLst>
              <a:ext uri="{FF2B5EF4-FFF2-40B4-BE49-F238E27FC236}">
                <a16:creationId xmlns:a16="http://schemas.microsoft.com/office/drawing/2014/main" id="{02845410-B205-E1C0-0D78-F6EF2C95BC83}"/>
              </a:ext>
            </a:extLst>
          </p:cNvPr>
          <p:cNvSpPr>
            <a:spLocks noGrp="1"/>
          </p:cNvSpPr>
          <p:nvPr>
            <p:ph type="pic" sz="quarter" idx="17" hasCustomPrompt="1"/>
          </p:nvPr>
        </p:nvSpPr>
        <p:spPr>
          <a:xfrm>
            <a:off x="4499743" y="1700783"/>
            <a:ext cx="3200400" cy="4342829"/>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8" name="Picture Placeholder 11">
            <a:extLst>
              <a:ext uri="{FF2B5EF4-FFF2-40B4-BE49-F238E27FC236}">
                <a16:creationId xmlns:a16="http://schemas.microsoft.com/office/drawing/2014/main" id="{D4004589-BD96-ED39-6474-60A51F26F2A3}"/>
              </a:ext>
            </a:extLst>
          </p:cNvPr>
          <p:cNvSpPr>
            <a:spLocks noGrp="1"/>
          </p:cNvSpPr>
          <p:nvPr>
            <p:ph type="pic" sz="quarter" idx="18" hasCustomPrompt="1"/>
          </p:nvPr>
        </p:nvSpPr>
        <p:spPr>
          <a:xfrm>
            <a:off x="8560574" y="1700783"/>
            <a:ext cx="3200400" cy="4342829"/>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5/27/2026</a:t>
            </a:fld>
            <a:endParaRPr lang="en-US"/>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11" name="Text Placeholder 10">
            <a:extLst>
              <a:ext uri="{FF2B5EF4-FFF2-40B4-BE49-F238E27FC236}">
                <a16:creationId xmlns:a16="http://schemas.microsoft.com/office/drawing/2014/main" id="{95804877-C65A-0223-EC50-2070B3C69F75}"/>
              </a:ext>
            </a:extLst>
          </p:cNvPr>
          <p:cNvSpPr>
            <a:spLocks noGrp="1"/>
          </p:cNvSpPr>
          <p:nvPr>
            <p:ph type="body" sz="quarter" idx="19"/>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3910642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491706" y="6356350"/>
            <a:ext cx="2546234" cy="365125"/>
          </a:xfrm>
        </p:spPr>
        <p:txBody>
          <a:bodyPr/>
          <a:lstStyle/>
          <a:p>
            <a:fld id="{B747A8A1-F4C9-4C57-BF46-8C2095F91DCD}" type="datetime1">
              <a:rPr lang="en-US" smtClean="0"/>
              <a:t>5/27/2026</a:t>
            </a:fld>
            <a:endParaRPr lang="en-US"/>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8" name="Media Placeholder 7">
            <a:extLst>
              <a:ext uri="{FF2B5EF4-FFF2-40B4-BE49-F238E27FC236}">
                <a16:creationId xmlns:a16="http://schemas.microsoft.com/office/drawing/2014/main" id="{C6D96EF3-8C15-D59C-CBDE-19980807B41A}"/>
              </a:ext>
            </a:extLst>
          </p:cNvPr>
          <p:cNvSpPr>
            <a:spLocks noGrp="1"/>
          </p:cNvSpPr>
          <p:nvPr>
            <p:ph type="media" sz="quarter" idx="13" hasCustomPrompt="1"/>
          </p:nvPr>
        </p:nvSpPr>
        <p:spPr>
          <a:xfrm>
            <a:off x="2072740" y="1700784"/>
            <a:ext cx="8046520" cy="4241800"/>
          </a:xfrm>
        </p:spPr>
        <p:txBody>
          <a:bodyPr/>
          <a:lstStyle>
            <a:lvl1pPr>
              <a:defRPr/>
            </a:lvl1pPr>
          </a:lstStyle>
          <a:p>
            <a:r>
              <a:rPr lang="en-US"/>
              <a:t>Click to add video</a:t>
            </a:r>
          </a:p>
        </p:txBody>
      </p:sp>
      <p:sp>
        <p:nvSpPr>
          <p:cNvPr id="10" name="Text Placeholder 8">
            <a:extLst>
              <a:ext uri="{FF2B5EF4-FFF2-40B4-BE49-F238E27FC236}">
                <a16:creationId xmlns:a16="http://schemas.microsoft.com/office/drawing/2014/main" id="{AE134B67-E4D2-7F7C-D753-379456E4DE9A}"/>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6" name="Text Placeholder 10">
            <a:extLst>
              <a:ext uri="{FF2B5EF4-FFF2-40B4-BE49-F238E27FC236}">
                <a16:creationId xmlns:a16="http://schemas.microsoft.com/office/drawing/2014/main" id="{B4B946DB-39C4-DC22-B907-9AA0B3B3BE91}"/>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618792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08DA-FDCF-2335-D5D1-699D979E7992}"/>
              </a:ext>
            </a:extLst>
          </p:cNvPr>
          <p:cNvSpPr>
            <a:spLocks noGrp="1"/>
          </p:cNvSpPr>
          <p:nvPr>
            <p:ph type="title" hasCustomPrompt="1"/>
          </p:nvPr>
        </p:nvSpPr>
        <p:spPr>
          <a:xfrm>
            <a:off x="438912" y="1700784"/>
            <a:ext cx="11162581" cy="813291"/>
          </a:xfrm>
        </p:spPr>
        <p:txBody>
          <a:bodyPr anchor="t" anchorCtr="0">
            <a:normAutofit/>
          </a:bodyPr>
          <a:lstStyle>
            <a:lvl1pPr>
              <a:defRPr sz="2800"/>
            </a:lvl1pPr>
          </a:lstStyle>
          <a:p>
            <a:r>
              <a:rPr lang="en-US"/>
              <a:t>Click to add Call to Action</a:t>
            </a:r>
            <a:br>
              <a:rPr lang="en-US"/>
            </a:br>
            <a:endParaRPr lang="en-US"/>
          </a:p>
        </p:txBody>
      </p:sp>
      <p:sp>
        <p:nvSpPr>
          <p:cNvPr id="4" name="Date Placeholder 3">
            <a:extLst>
              <a:ext uri="{FF2B5EF4-FFF2-40B4-BE49-F238E27FC236}">
                <a16:creationId xmlns:a16="http://schemas.microsoft.com/office/drawing/2014/main" id="{E8EA9B86-9559-31B8-5973-3727F1A722E9}"/>
              </a:ext>
            </a:extLst>
          </p:cNvPr>
          <p:cNvSpPr>
            <a:spLocks noGrp="1"/>
          </p:cNvSpPr>
          <p:nvPr>
            <p:ph type="dt" sz="half" idx="10"/>
          </p:nvPr>
        </p:nvSpPr>
        <p:spPr>
          <a:xfrm>
            <a:off x="517584" y="6356350"/>
            <a:ext cx="2520355" cy="365125"/>
          </a:xfrm>
        </p:spPr>
        <p:txBody>
          <a:bodyPr/>
          <a:lstStyle/>
          <a:p>
            <a:fld id="{86A641FD-2D0D-42AF-A033-C006991A1213}" type="datetime1">
              <a:rPr lang="en-US" smtClean="0"/>
              <a:t>5/27/2026</a:t>
            </a:fld>
            <a:endParaRPr lang="en-US"/>
          </a:p>
        </p:txBody>
      </p:sp>
      <p:sp>
        <p:nvSpPr>
          <p:cNvPr id="5" name="Footer Placeholder 4">
            <a:extLst>
              <a:ext uri="{FF2B5EF4-FFF2-40B4-BE49-F238E27FC236}">
                <a16:creationId xmlns:a16="http://schemas.microsoft.com/office/drawing/2014/main" id="{F277A6F3-8312-EE2F-0ABE-233CCB2BB63D}"/>
              </a:ext>
            </a:extLst>
          </p:cNvPr>
          <p:cNvSpPr>
            <a:spLocks noGrp="1"/>
          </p:cNvSpPr>
          <p:nvPr>
            <p:ph type="ftr" sz="quarter" idx="11"/>
          </p:nvPr>
        </p:nvSpPr>
        <p:spPr/>
        <p:txBody>
          <a:bodyPr/>
          <a:lstStyle/>
          <a:p>
            <a:r>
              <a:rPr lang="en-US"/>
              <a:t>UNCLASSIFIED</a:t>
            </a:r>
          </a:p>
        </p:txBody>
      </p:sp>
      <p:sp>
        <p:nvSpPr>
          <p:cNvPr id="6" name="Slide Number Placeholder 5">
            <a:extLst>
              <a:ext uri="{FF2B5EF4-FFF2-40B4-BE49-F238E27FC236}">
                <a16:creationId xmlns:a16="http://schemas.microsoft.com/office/drawing/2014/main" id="{CC3680F2-F5B2-C0A2-C7B0-8B776649CFE2}"/>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5E2E3D4E-97E5-1B13-8813-02F39CC40577}"/>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7" name="Picture Placeholder 11">
            <a:extLst>
              <a:ext uri="{FF2B5EF4-FFF2-40B4-BE49-F238E27FC236}">
                <a16:creationId xmlns:a16="http://schemas.microsoft.com/office/drawing/2014/main" id="{FE8CEA96-6EA9-AC78-37FC-914779762163}"/>
              </a:ext>
            </a:extLst>
          </p:cNvPr>
          <p:cNvSpPr>
            <a:spLocks noGrp="1"/>
          </p:cNvSpPr>
          <p:nvPr>
            <p:ph type="pic" sz="quarter" idx="16" hasCustomPrompt="1"/>
          </p:nvPr>
        </p:nvSpPr>
        <p:spPr>
          <a:xfrm>
            <a:off x="438912" y="2752344"/>
            <a:ext cx="11320272" cy="329184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Tree>
    <p:extLst>
      <p:ext uri="{BB962C8B-B14F-4D97-AF65-F5344CB8AC3E}">
        <p14:creationId xmlns:p14="http://schemas.microsoft.com/office/powerpoint/2010/main" val="1003993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8EA9B86-9559-31B8-5973-3727F1A722E9}"/>
              </a:ext>
            </a:extLst>
          </p:cNvPr>
          <p:cNvSpPr>
            <a:spLocks noGrp="1"/>
          </p:cNvSpPr>
          <p:nvPr>
            <p:ph type="dt" sz="half" idx="10"/>
          </p:nvPr>
        </p:nvSpPr>
        <p:spPr>
          <a:xfrm>
            <a:off x="500330" y="6356350"/>
            <a:ext cx="2537609" cy="365125"/>
          </a:xfrm>
        </p:spPr>
        <p:txBody>
          <a:bodyPr/>
          <a:lstStyle/>
          <a:p>
            <a:fld id="{86A641FD-2D0D-42AF-A033-C006991A1213}" type="datetime1">
              <a:rPr lang="en-US" smtClean="0"/>
              <a:t>5/27/2026</a:t>
            </a:fld>
            <a:endParaRPr lang="en-US"/>
          </a:p>
        </p:txBody>
      </p:sp>
      <p:sp>
        <p:nvSpPr>
          <p:cNvPr id="5" name="Footer Placeholder 4">
            <a:extLst>
              <a:ext uri="{FF2B5EF4-FFF2-40B4-BE49-F238E27FC236}">
                <a16:creationId xmlns:a16="http://schemas.microsoft.com/office/drawing/2014/main" id="{F277A6F3-8312-EE2F-0ABE-233CCB2BB63D}"/>
              </a:ext>
            </a:extLst>
          </p:cNvPr>
          <p:cNvSpPr>
            <a:spLocks noGrp="1"/>
          </p:cNvSpPr>
          <p:nvPr>
            <p:ph type="ftr" sz="quarter" idx="11"/>
          </p:nvPr>
        </p:nvSpPr>
        <p:spPr/>
        <p:txBody>
          <a:bodyPr/>
          <a:lstStyle/>
          <a:p>
            <a:r>
              <a:rPr lang="en-US"/>
              <a:t>UNCLASSIFIED</a:t>
            </a:r>
          </a:p>
        </p:txBody>
      </p:sp>
      <p:sp>
        <p:nvSpPr>
          <p:cNvPr id="6" name="Slide Number Placeholder 5">
            <a:extLst>
              <a:ext uri="{FF2B5EF4-FFF2-40B4-BE49-F238E27FC236}">
                <a16:creationId xmlns:a16="http://schemas.microsoft.com/office/drawing/2014/main" id="{CC3680F2-F5B2-C0A2-C7B0-8B776649CFE2}"/>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t>‹#›</a:t>
            </a:fld>
            <a:endParaRPr lang="en-US"/>
          </a:p>
        </p:txBody>
      </p:sp>
      <p:sp>
        <p:nvSpPr>
          <p:cNvPr id="7" name="Text Placeholder 6">
            <a:extLst>
              <a:ext uri="{FF2B5EF4-FFF2-40B4-BE49-F238E27FC236}">
                <a16:creationId xmlns:a16="http://schemas.microsoft.com/office/drawing/2014/main" id="{540A92CF-027B-E2F9-B212-483FF9F063C9}"/>
              </a:ext>
            </a:extLst>
          </p:cNvPr>
          <p:cNvSpPr>
            <a:spLocks noGrp="1"/>
          </p:cNvSpPr>
          <p:nvPr>
            <p:ph type="body" sz="quarter" idx="13" hasCustomPrompt="1"/>
          </p:nvPr>
        </p:nvSpPr>
        <p:spPr>
          <a:xfrm>
            <a:off x="438912" y="1700784"/>
            <a:ext cx="11188461" cy="4155267"/>
          </a:xfrm>
        </p:spPr>
        <p:txBody>
          <a:bodyPr/>
          <a:lstStyle>
            <a:lvl1pPr marL="0" indent="0">
              <a:buNone/>
              <a:defRPr/>
            </a:lvl1pPr>
          </a:lstStyle>
          <a:p>
            <a:pPr lvl="0"/>
            <a:r>
              <a:rPr lang="en-US"/>
              <a:t>Click to add text</a:t>
            </a:r>
          </a:p>
        </p:txBody>
      </p:sp>
      <p:sp>
        <p:nvSpPr>
          <p:cNvPr id="8" name="Text Placeholder 8">
            <a:extLst>
              <a:ext uri="{FF2B5EF4-FFF2-40B4-BE49-F238E27FC236}">
                <a16:creationId xmlns:a16="http://schemas.microsoft.com/office/drawing/2014/main" id="{5B987354-9164-BF35-3BF7-05DF697B1755}"/>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728827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491706" y="6356350"/>
            <a:ext cx="2546234" cy="365125"/>
          </a:xfrm>
        </p:spPr>
        <p:txBody>
          <a:bodyPr/>
          <a:lstStyle/>
          <a:p>
            <a:fld id="{B747A8A1-F4C9-4C57-BF46-8C2095F91DCD}" type="datetime1">
              <a:rPr lang="en-US" smtClean="0"/>
              <a:t>5/27/2026</a:t>
            </a:fld>
            <a:endParaRPr lang="en-US"/>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7" name="Text Placeholder 8">
            <a:extLst>
              <a:ext uri="{FF2B5EF4-FFF2-40B4-BE49-F238E27FC236}">
                <a16:creationId xmlns:a16="http://schemas.microsoft.com/office/drawing/2014/main" id="{E7C2F2A0-DE94-F4A2-86B5-28A9563A4974}"/>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225268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 Slide">
    <p:spTree>
      <p:nvGrpSpPr>
        <p:cNvPr id="1" name=""/>
        <p:cNvGrpSpPr/>
        <p:nvPr/>
      </p:nvGrpSpPr>
      <p:grpSpPr>
        <a:xfrm>
          <a:off x="0" y="0"/>
          <a:ext cx="0" cy="0"/>
          <a:chOff x="0" y="0"/>
          <a:chExt cx="0" cy="0"/>
        </a:xfrm>
      </p:grpSpPr>
      <p:sp>
        <p:nvSpPr>
          <p:cNvPr id="30" name="Topic 1 Text Shape">
            <a:extLst>
              <a:ext uri="{FF2B5EF4-FFF2-40B4-BE49-F238E27FC236}">
                <a16:creationId xmlns:a16="http://schemas.microsoft.com/office/drawing/2014/main" id="{E0E95CB6-8BBD-EB24-3B8C-A2DED7231CDA}"/>
              </a:ext>
            </a:extLst>
          </p:cNvPr>
          <p:cNvSpPr/>
          <p:nvPr userDrawn="1"/>
        </p:nvSpPr>
        <p:spPr>
          <a:xfrm rot="10800000">
            <a:off x="3582573" y="2395325"/>
            <a:ext cx="2126974" cy="3707297"/>
          </a:xfrm>
          <a:prstGeom prst="round2SameRect">
            <a:avLst>
              <a:gd name="adj1" fmla="val 7263"/>
              <a:gd name="adj2" fmla="val 0"/>
            </a:avLst>
          </a:prstGeom>
          <a:solidFill>
            <a:srgbClr val="A6A6A6"/>
          </a:solidFill>
          <a:ln w="38100">
            <a:solidFill>
              <a:schemeClr val="tx1"/>
            </a:solidFill>
          </a:ln>
          <a:effectLst>
            <a:outerShdw blurRad="127000" dist="38100" dir="27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31" name="Topic 1 Text Shape">
            <a:extLst>
              <a:ext uri="{FF2B5EF4-FFF2-40B4-BE49-F238E27FC236}">
                <a16:creationId xmlns:a16="http://schemas.microsoft.com/office/drawing/2014/main" id="{03D95950-76FC-13B5-5CCF-44D7BF475BB0}"/>
              </a:ext>
            </a:extLst>
          </p:cNvPr>
          <p:cNvSpPr/>
          <p:nvPr userDrawn="1"/>
        </p:nvSpPr>
        <p:spPr>
          <a:xfrm rot="10800000">
            <a:off x="6459187" y="2395325"/>
            <a:ext cx="2126974" cy="3707297"/>
          </a:xfrm>
          <a:prstGeom prst="round2SameRect">
            <a:avLst>
              <a:gd name="adj1" fmla="val 7263"/>
              <a:gd name="adj2" fmla="val 0"/>
            </a:avLst>
          </a:prstGeom>
          <a:solidFill>
            <a:srgbClr val="A6A6A6"/>
          </a:solidFill>
          <a:ln w="38100">
            <a:solidFill>
              <a:schemeClr val="tx1"/>
            </a:solidFill>
          </a:ln>
          <a:effectLst>
            <a:outerShdw blurRad="127000" dist="38100" dir="27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32" name="Topic 1 Text Shape">
            <a:extLst>
              <a:ext uri="{FF2B5EF4-FFF2-40B4-BE49-F238E27FC236}">
                <a16:creationId xmlns:a16="http://schemas.microsoft.com/office/drawing/2014/main" id="{01539D46-0C25-474D-6A76-7D86AD57DCD6}"/>
              </a:ext>
            </a:extLst>
          </p:cNvPr>
          <p:cNvSpPr/>
          <p:nvPr userDrawn="1"/>
        </p:nvSpPr>
        <p:spPr>
          <a:xfrm rot="10800000">
            <a:off x="9336146" y="2395325"/>
            <a:ext cx="2126974" cy="3707297"/>
          </a:xfrm>
          <a:prstGeom prst="round2SameRect">
            <a:avLst>
              <a:gd name="adj1" fmla="val 7263"/>
              <a:gd name="adj2" fmla="val 0"/>
            </a:avLst>
          </a:prstGeom>
          <a:solidFill>
            <a:srgbClr val="A6A6A6"/>
          </a:solidFill>
          <a:ln w="38100">
            <a:solidFill>
              <a:schemeClr val="tx1"/>
            </a:solidFill>
          </a:ln>
          <a:effectLst>
            <a:outerShdw blurRad="127000" dist="38100" dir="27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6" name="Topic 1 Text Shape">
            <a:extLst>
              <a:ext uri="{FF2B5EF4-FFF2-40B4-BE49-F238E27FC236}">
                <a16:creationId xmlns:a16="http://schemas.microsoft.com/office/drawing/2014/main" id="{60A27703-7D7C-C726-7C7A-A983481A4563}"/>
              </a:ext>
            </a:extLst>
          </p:cNvPr>
          <p:cNvSpPr/>
          <p:nvPr userDrawn="1"/>
        </p:nvSpPr>
        <p:spPr>
          <a:xfrm rot="10800000">
            <a:off x="725006" y="2395325"/>
            <a:ext cx="2126974" cy="3707297"/>
          </a:xfrm>
          <a:prstGeom prst="round2SameRect">
            <a:avLst>
              <a:gd name="adj1" fmla="val 7263"/>
              <a:gd name="adj2" fmla="val 0"/>
            </a:avLst>
          </a:prstGeom>
          <a:solidFill>
            <a:srgbClr val="A6A6A6"/>
          </a:solidFill>
          <a:ln w="38100">
            <a:solidFill>
              <a:schemeClr val="tx1"/>
            </a:solidFill>
          </a:ln>
          <a:effectLst>
            <a:outerShdw blurRad="127000" dist="38100" dir="27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484672" y="6356350"/>
            <a:ext cx="2553267" cy="365125"/>
          </a:xfrm>
        </p:spPr>
        <p:txBody>
          <a:bodyPr/>
          <a:lstStyle/>
          <a:p>
            <a:fld id="{B747A8A1-F4C9-4C57-BF46-8C2095F91DCD}" type="datetime1">
              <a:rPr lang="en-US" smtClean="0"/>
              <a:t>5/27/2026</a:t>
            </a:fld>
            <a:endParaRPr lang="en-US"/>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10" name="Topic 1 Text">
            <a:extLst>
              <a:ext uri="{FF2B5EF4-FFF2-40B4-BE49-F238E27FC236}">
                <a16:creationId xmlns:a16="http://schemas.microsoft.com/office/drawing/2014/main" id="{0106E8F6-82B2-CA87-4C8F-099CAC827876}"/>
              </a:ext>
            </a:extLst>
          </p:cNvPr>
          <p:cNvSpPr>
            <a:spLocks noGrp="1"/>
          </p:cNvSpPr>
          <p:nvPr>
            <p:ph type="body" sz="quarter" idx="14" hasCustomPrompt="1"/>
          </p:nvPr>
        </p:nvSpPr>
        <p:spPr>
          <a:xfrm>
            <a:off x="825057" y="3521727"/>
            <a:ext cx="1938337" cy="2404619"/>
          </a:xfrm>
        </p:spPr>
        <p:txBody>
          <a:bodyPr>
            <a:normAutofit/>
          </a:bodyPr>
          <a:lstStyle>
            <a:lvl1pPr marL="0" indent="0">
              <a:buNone/>
              <a:defRPr sz="1800">
                <a:solidFill>
                  <a:srgbClr val="00293A"/>
                </a:solidFill>
              </a:defRPr>
            </a:lvl1pPr>
          </a:lstStyle>
          <a:p>
            <a:pPr lvl="0"/>
            <a:r>
              <a:rPr lang="en-US"/>
              <a:t>Click to add text</a:t>
            </a:r>
          </a:p>
        </p:txBody>
      </p:sp>
      <p:sp>
        <p:nvSpPr>
          <p:cNvPr id="24" name="Stem Text">
            <a:extLst>
              <a:ext uri="{FF2B5EF4-FFF2-40B4-BE49-F238E27FC236}">
                <a16:creationId xmlns:a16="http://schemas.microsoft.com/office/drawing/2014/main" id="{4EAAB4F3-894C-FD65-B95F-E5C9992DE902}"/>
              </a:ext>
            </a:extLst>
          </p:cNvPr>
          <p:cNvSpPr>
            <a:spLocks noGrp="1"/>
          </p:cNvSpPr>
          <p:nvPr>
            <p:ph sz="quarter" idx="21" hasCustomPrompt="1"/>
          </p:nvPr>
        </p:nvSpPr>
        <p:spPr>
          <a:xfrm>
            <a:off x="438912" y="1700784"/>
            <a:ext cx="11218779" cy="455795"/>
          </a:xfrm>
        </p:spPr>
        <p:txBody>
          <a:bodyPr/>
          <a:lstStyle>
            <a:lvl1pPr marL="0" indent="0">
              <a:buNone/>
              <a:defRPr/>
            </a:lvl1pPr>
          </a:lstStyle>
          <a:p>
            <a:pPr lvl="0"/>
            <a:r>
              <a:rPr lang="en-US"/>
              <a:t>Click to add text</a:t>
            </a:r>
          </a:p>
        </p:txBody>
      </p:sp>
      <p:sp>
        <p:nvSpPr>
          <p:cNvPr id="26" name="Hexagon 25">
            <a:extLst>
              <a:ext uri="{FF2B5EF4-FFF2-40B4-BE49-F238E27FC236}">
                <a16:creationId xmlns:a16="http://schemas.microsoft.com/office/drawing/2014/main" id="{8064E31C-644A-51BE-55DC-8838F553D7BD}"/>
              </a:ext>
            </a:extLst>
          </p:cNvPr>
          <p:cNvSpPr/>
          <p:nvPr userDrawn="1"/>
        </p:nvSpPr>
        <p:spPr>
          <a:xfrm>
            <a:off x="484673" y="2395326"/>
            <a:ext cx="2607638" cy="872490"/>
          </a:xfrm>
          <a:prstGeom prst="hexagon">
            <a:avLst/>
          </a:prstGeom>
          <a:solidFill>
            <a:srgbClr val="C9992A"/>
          </a:solidFill>
          <a:ln w="38100">
            <a:solidFill>
              <a:schemeClr val="tx1"/>
            </a:solidFill>
          </a:ln>
          <a:effectLst>
            <a:outerShdw blurRad="127000" dist="76200" dir="54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8" name="Topic 1 Title" hidden="1">
            <a:extLst>
              <a:ext uri="{FF2B5EF4-FFF2-40B4-BE49-F238E27FC236}">
                <a16:creationId xmlns:a16="http://schemas.microsoft.com/office/drawing/2014/main" id="{A3A1B08F-7E9C-8C80-528B-B178038A8FB7}"/>
              </a:ext>
            </a:extLst>
          </p:cNvPr>
          <p:cNvSpPr>
            <a:spLocks noGrp="1"/>
          </p:cNvSpPr>
          <p:nvPr>
            <p:ph type="body" sz="quarter" idx="13" hasCustomPrompt="1"/>
          </p:nvPr>
        </p:nvSpPr>
        <p:spPr>
          <a:xfrm>
            <a:off x="720413" y="2454396"/>
            <a:ext cx="2126975" cy="801035"/>
          </a:xfrm>
        </p:spPr>
        <p:txBody>
          <a:bodyPr anchor="ctr"/>
          <a:lstStyle>
            <a:lvl1pPr marL="0" indent="0" algn="ctr">
              <a:buNone/>
              <a:defRPr sz="2400">
                <a:solidFill>
                  <a:srgbClr val="00293A"/>
                </a:solidFill>
              </a:defRPr>
            </a:lvl1pPr>
          </a:lstStyle>
          <a:p>
            <a:pPr lvl="0"/>
            <a:r>
              <a:rPr lang="en-US"/>
              <a:t>Click to add title</a:t>
            </a:r>
          </a:p>
        </p:txBody>
      </p:sp>
      <p:sp>
        <p:nvSpPr>
          <p:cNvPr id="27" name="Hexagon 26">
            <a:extLst>
              <a:ext uri="{FF2B5EF4-FFF2-40B4-BE49-F238E27FC236}">
                <a16:creationId xmlns:a16="http://schemas.microsoft.com/office/drawing/2014/main" id="{559BCBA2-4A15-16FA-4EFB-128743312844}"/>
              </a:ext>
            </a:extLst>
          </p:cNvPr>
          <p:cNvSpPr/>
          <p:nvPr userDrawn="1"/>
        </p:nvSpPr>
        <p:spPr>
          <a:xfrm>
            <a:off x="3342240" y="2395326"/>
            <a:ext cx="2607638" cy="872490"/>
          </a:xfrm>
          <a:prstGeom prst="hexagon">
            <a:avLst/>
          </a:prstGeom>
          <a:solidFill>
            <a:srgbClr val="C9992A"/>
          </a:solidFill>
          <a:ln w="38100">
            <a:solidFill>
              <a:schemeClr val="tx1"/>
            </a:solidFill>
          </a:ln>
          <a:effectLst>
            <a:outerShdw blurRad="127000" dist="76200" dir="54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8" name="Hexagon 27">
            <a:extLst>
              <a:ext uri="{FF2B5EF4-FFF2-40B4-BE49-F238E27FC236}">
                <a16:creationId xmlns:a16="http://schemas.microsoft.com/office/drawing/2014/main" id="{AC543571-D5CF-6659-5A8A-8ACDC038A9A3}"/>
              </a:ext>
            </a:extLst>
          </p:cNvPr>
          <p:cNvSpPr/>
          <p:nvPr userDrawn="1"/>
        </p:nvSpPr>
        <p:spPr>
          <a:xfrm>
            <a:off x="6218855" y="2395326"/>
            <a:ext cx="2607638" cy="872490"/>
          </a:xfrm>
          <a:prstGeom prst="hexagon">
            <a:avLst/>
          </a:prstGeom>
          <a:solidFill>
            <a:srgbClr val="C9992A"/>
          </a:solidFill>
          <a:ln w="38100">
            <a:solidFill>
              <a:schemeClr val="tx1"/>
            </a:solidFill>
          </a:ln>
          <a:effectLst>
            <a:outerShdw blurRad="127000" dist="76200" dir="54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9" name="Hexagon 28">
            <a:extLst>
              <a:ext uri="{FF2B5EF4-FFF2-40B4-BE49-F238E27FC236}">
                <a16:creationId xmlns:a16="http://schemas.microsoft.com/office/drawing/2014/main" id="{1B9CE568-96E9-DBAA-6E53-0CD6E4AF9995}"/>
              </a:ext>
            </a:extLst>
          </p:cNvPr>
          <p:cNvSpPr/>
          <p:nvPr userDrawn="1"/>
        </p:nvSpPr>
        <p:spPr>
          <a:xfrm>
            <a:off x="9095814" y="2395326"/>
            <a:ext cx="2607638" cy="872490"/>
          </a:xfrm>
          <a:prstGeom prst="hexagon">
            <a:avLst/>
          </a:prstGeom>
          <a:solidFill>
            <a:srgbClr val="C9992A"/>
          </a:solidFill>
          <a:ln w="38100">
            <a:solidFill>
              <a:schemeClr val="tx1"/>
            </a:solidFill>
          </a:ln>
          <a:effectLst>
            <a:outerShdw blurRad="127000" dist="76200" dir="54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solidFill>
                <a:srgbClr val="00293A"/>
              </a:solidFill>
            </a:endParaRPr>
          </a:p>
        </p:txBody>
      </p:sp>
      <p:sp>
        <p:nvSpPr>
          <p:cNvPr id="33" name="Topic 1 Title">
            <a:extLst>
              <a:ext uri="{FF2B5EF4-FFF2-40B4-BE49-F238E27FC236}">
                <a16:creationId xmlns:a16="http://schemas.microsoft.com/office/drawing/2014/main" id="{B6BA6E7C-7829-078C-19AF-04F289DBD0ED}"/>
              </a:ext>
            </a:extLst>
          </p:cNvPr>
          <p:cNvSpPr>
            <a:spLocks noGrp="1"/>
          </p:cNvSpPr>
          <p:nvPr>
            <p:ph type="body" sz="quarter" idx="22" hasCustomPrompt="1"/>
          </p:nvPr>
        </p:nvSpPr>
        <p:spPr>
          <a:xfrm>
            <a:off x="3597028" y="2454396"/>
            <a:ext cx="2126975" cy="801035"/>
          </a:xfrm>
        </p:spPr>
        <p:txBody>
          <a:bodyPr anchor="ctr"/>
          <a:lstStyle>
            <a:lvl1pPr marL="0" indent="0" algn="ctr">
              <a:buNone/>
              <a:defRPr sz="2400">
                <a:solidFill>
                  <a:srgbClr val="00293A"/>
                </a:solidFill>
              </a:defRPr>
            </a:lvl1pPr>
          </a:lstStyle>
          <a:p>
            <a:pPr lvl="0"/>
            <a:r>
              <a:rPr lang="en-US"/>
              <a:t>Click to add title</a:t>
            </a:r>
          </a:p>
        </p:txBody>
      </p:sp>
      <p:sp>
        <p:nvSpPr>
          <p:cNvPr id="34" name="Topic 1 Title">
            <a:extLst>
              <a:ext uri="{FF2B5EF4-FFF2-40B4-BE49-F238E27FC236}">
                <a16:creationId xmlns:a16="http://schemas.microsoft.com/office/drawing/2014/main" id="{C2DCFB88-3368-7EA7-9D7A-15151E9B76A5}"/>
              </a:ext>
            </a:extLst>
          </p:cNvPr>
          <p:cNvSpPr>
            <a:spLocks noGrp="1"/>
          </p:cNvSpPr>
          <p:nvPr>
            <p:ph type="body" sz="quarter" idx="23" hasCustomPrompt="1"/>
          </p:nvPr>
        </p:nvSpPr>
        <p:spPr>
          <a:xfrm>
            <a:off x="6459187" y="2454396"/>
            <a:ext cx="2126975" cy="801035"/>
          </a:xfrm>
        </p:spPr>
        <p:txBody>
          <a:bodyPr anchor="ctr"/>
          <a:lstStyle>
            <a:lvl1pPr marL="0" indent="0" algn="ctr">
              <a:buNone/>
              <a:defRPr sz="2400">
                <a:solidFill>
                  <a:srgbClr val="00293A"/>
                </a:solidFill>
              </a:defRPr>
            </a:lvl1pPr>
          </a:lstStyle>
          <a:p>
            <a:pPr lvl="0"/>
            <a:r>
              <a:rPr lang="en-US"/>
              <a:t>Click to add title</a:t>
            </a:r>
          </a:p>
        </p:txBody>
      </p:sp>
      <p:sp>
        <p:nvSpPr>
          <p:cNvPr id="35" name="Topic 1 Title">
            <a:extLst>
              <a:ext uri="{FF2B5EF4-FFF2-40B4-BE49-F238E27FC236}">
                <a16:creationId xmlns:a16="http://schemas.microsoft.com/office/drawing/2014/main" id="{F3DE1E2B-A46E-AC95-B52F-2BB895A977D9}"/>
              </a:ext>
            </a:extLst>
          </p:cNvPr>
          <p:cNvSpPr>
            <a:spLocks noGrp="1"/>
          </p:cNvSpPr>
          <p:nvPr>
            <p:ph type="body" sz="quarter" idx="24" hasCustomPrompt="1"/>
          </p:nvPr>
        </p:nvSpPr>
        <p:spPr>
          <a:xfrm>
            <a:off x="9333534" y="2454396"/>
            <a:ext cx="2126975" cy="801035"/>
          </a:xfrm>
        </p:spPr>
        <p:txBody>
          <a:bodyPr anchor="ctr"/>
          <a:lstStyle>
            <a:lvl1pPr marL="0" indent="0" algn="ctr">
              <a:buNone/>
              <a:defRPr sz="2400">
                <a:solidFill>
                  <a:srgbClr val="00293A"/>
                </a:solidFill>
              </a:defRPr>
            </a:lvl1pPr>
          </a:lstStyle>
          <a:p>
            <a:pPr lvl="0"/>
            <a:r>
              <a:rPr lang="en-US"/>
              <a:t>Click to add title</a:t>
            </a:r>
          </a:p>
        </p:txBody>
      </p:sp>
      <p:sp>
        <p:nvSpPr>
          <p:cNvPr id="36" name="Topic 1 Text">
            <a:extLst>
              <a:ext uri="{FF2B5EF4-FFF2-40B4-BE49-F238E27FC236}">
                <a16:creationId xmlns:a16="http://schemas.microsoft.com/office/drawing/2014/main" id="{B5A1142C-D1B3-369C-1F4C-DA5504686A48}"/>
              </a:ext>
            </a:extLst>
          </p:cNvPr>
          <p:cNvSpPr>
            <a:spLocks noGrp="1"/>
          </p:cNvSpPr>
          <p:nvPr>
            <p:ph type="body" sz="quarter" idx="25" hasCustomPrompt="1"/>
          </p:nvPr>
        </p:nvSpPr>
        <p:spPr>
          <a:xfrm>
            <a:off x="3682720" y="3521727"/>
            <a:ext cx="1938337" cy="2404619"/>
          </a:xfrm>
        </p:spPr>
        <p:txBody>
          <a:bodyPr>
            <a:normAutofit/>
          </a:bodyPr>
          <a:lstStyle>
            <a:lvl1pPr marL="0" indent="0">
              <a:buNone/>
              <a:defRPr sz="1800">
                <a:solidFill>
                  <a:srgbClr val="00293A"/>
                </a:solidFill>
              </a:defRPr>
            </a:lvl1pPr>
          </a:lstStyle>
          <a:p>
            <a:pPr lvl="0"/>
            <a:r>
              <a:rPr lang="en-US"/>
              <a:t>Click to add text</a:t>
            </a:r>
          </a:p>
        </p:txBody>
      </p:sp>
      <p:sp>
        <p:nvSpPr>
          <p:cNvPr id="37" name="Topic 1 Text">
            <a:extLst>
              <a:ext uri="{FF2B5EF4-FFF2-40B4-BE49-F238E27FC236}">
                <a16:creationId xmlns:a16="http://schemas.microsoft.com/office/drawing/2014/main" id="{1EA8F856-79D1-ACA0-91B1-57C780C78B3F}"/>
              </a:ext>
            </a:extLst>
          </p:cNvPr>
          <p:cNvSpPr>
            <a:spLocks noGrp="1"/>
          </p:cNvSpPr>
          <p:nvPr>
            <p:ph type="body" sz="quarter" idx="26" hasCustomPrompt="1"/>
          </p:nvPr>
        </p:nvSpPr>
        <p:spPr>
          <a:xfrm>
            <a:off x="6553505" y="3521727"/>
            <a:ext cx="1938337" cy="2404619"/>
          </a:xfrm>
        </p:spPr>
        <p:txBody>
          <a:bodyPr>
            <a:normAutofit/>
          </a:bodyPr>
          <a:lstStyle>
            <a:lvl1pPr marL="0" indent="0">
              <a:buNone/>
              <a:defRPr sz="1800">
                <a:solidFill>
                  <a:srgbClr val="00293A"/>
                </a:solidFill>
              </a:defRPr>
            </a:lvl1pPr>
          </a:lstStyle>
          <a:p>
            <a:pPr lvl="0"/>
            <a:r>
              <a:rPr lang="en-US"/>
              <a:t>Click to add text</a:t>
            </a:r>
          </a:p>
        </p:txBody>
      </p:sp>
      <p:sp>
        <p:nvSpPr>
          <p:cNvPr id="38" name="Topic 1 Text">
            <a:extLst>
              <a:ext uri="{FF2B5EF4-FFF2-40B4-BE49-F238E27FC236}">
                <a16:creationId xmlns:a16="http://schemas.microsoft.com/office/drawing/2014/main" id="{1A26507B-7468-6961-97EE-B2C89A4213AA}"/>
              </a:ext>
            </a:extLst>
          </p:cNvPr>
          <p:cNvSpPr>
            <a:spLocks noGrp="1"/>
          </p:cNvSpPr>
          <p:nvPr>
            <p:ph type="body" sz="quarter" idx="27" hasCustomPrompt="1"/>
          </p:nvPr>
        </p:nvSpPr>
        <p:spPr>
          <a:xfrm>
            <a:off x="9437232" y="3521727"/>
            <a:ext cx="1938337" cy="2404619"/>
          </a:xfrm>
        </p:spPr>
        <p:txBody>
          <a:bodyPr>
            <a:normAutofit/>
          </a:bodyPr>
          <a:lstStyle>
            <a:lvl1pPr marL="0" indent="0">
              <a:buNone/>
              <a:defRPr sz="1800">
                <a:solidFill>
                  <a:srgbClr val="00293A"/>
                </a:solidFill>
              </a:defRPr>
            </a:lvl1pPr>
          </a:lstStyle>
          <a:p>
            <a:pPr lvl="0"/>
            <a:r>
              <a:rPr lang="en-US"/>
              <a:t>Click to add text</a:t>
            </a:r>
          </a:p>
        </p:txBody>
      </p:sp>
      <p:sp>
        <p:nvSpPr>
          <p:cNvPr id="7" name="Text Placeholder 8">
            <a:extLst>
              <a:ext uri="{FF2B5EF4-FFF2-40B4-BE49-F238E27FC236}">
                <a16:creationId xmlns:a16="http://schemas.microsoft.com/office/drawing/2014/main" id="{0C871368-3A37-85A8-4D4C-D2D2AB20676C}"/>
              </a:ext>
            </a:extLst>
          </p:cNvPr>
          <p:cNvSpPr>
            <a:spLocks noGrp="1"/>
          </p:cNvSpPr>
          <p:nvPr>
            <p:ph type="body" sz="quarter" idx="28"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5" name="Topic 1 Title">
            <a:extLst>
              <a:ext uri="{FF2B5EF4-FFF2-40B4-BE49-F238E27FC236}">
                <a16:creationId xmlns:a16="http://schemas.microsoft.com/office/drawing/2014/main" id="{18137531-2945-7263-D022-C62D3F41C0EA}"/>
              </a:ext>
            </a:extLst>
          </p:cNvPr>
          <p:cNvSpPr>
            <a:spLocks noGrp="1"/>
          </p:cNvSpPr>
          <p:nvPr>
            <p:ph type="body" sz="quarter" idx="29" hasCustomPrompt="1"/>
          </p:nvPr>
        </p:nvSpPr>
        <p:spPr>
          <a:xfrm>
            <a:off x="722238" y="2457728"/>
            <a:ext cx="2126975" cy="801035"/>
          </a:xfrm>
        </p:spPr>
        <p:txBody>
          <a:bodyPr anchor="ctr"/>
          <a:lstStyle>
            <a:lvl1pPr marL="0" indent="0" algn="ctr">
              <a:buNone/>
              <a:defRPr sz="2400">
                <a:solidFill>
                  <a:srgbClr val="00293A"/>
                </a:solidFill>
              </a:defRPr>
            </a:lvl1pPr>
          </a:lstStyle>
          <a:p>
            <a:pPr lvl="0"/>
            <a:r>
              <a:rPr lang="en-US"/>
              <a:t>Click to add title</a:t>
            </a:r>
          </a:p>
        </p:txBody>
      </p:sp>
    </p:spTree>
    <p:extLst>
      <p:ext uri="{BB962C8B-B14F-4D97-AF65-F5344CB8AC3E}">
        <p14:creationId xmlns:p14="http://schemas.microsoft.com/office/powerpoint/2010/main" val="1989754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ent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491706" y="6356350"/>
            <a:ext cx="2546234" cy="365125"/>
          </a:xfrm>
        </p:spPr>
        <p:txBody>
          <a:bodyPr/>
          <a:lstStyle/>
          <a:p>
            <a:fld id="{B747A8A1-F4C9-4C57-BF46-8C2095F91DCD}" type="datetime1">
              <a:rPr lang="en-US" smtClean="0"/>
              <a:t>5/27/2026</a:t>
            </a:fld>
            <a:endParaRPr lang="en-US"/>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7" name="Text Placeholder 8">
            <a:extLst>
              <a:ext uri="{FF2B5EF4-FFF2-40B4-BE49-F238E27FC236}">
                <a16:creationId xmlns:a16="http://schemas.microsoft.com/office/drawing/2014/main" id="{E7C2F2A0-DE94-F4A2-86B5-28A9563A4974}"/>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662172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loss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08DA-FDCF-2335-D5D1-699D979E7992}"/>
              </a:ext>
            </a:extLst>
          </p:cNvPr>
          <p:cNvSpPr>
            <a:spLocks noGrp="1"/>
          </p:cNvSpPr>
          <p:nvPr>
            <p:ph type="title" hasCustomPrompt="1"/>
          </p:nvPr>
        </p:nvSpPr>
        <p:spPr>
          <a:xfrm>
            <a:off x="491707" y="1605257"/>
            <a:ext cx="11208588" cy="813291"/>
          </a:xfrm>
        </p:spPr>
        <p:txBody>
          <a:bodyPr/>
          <a:lstStyle>
            <a:lvl1pPr>
              <a:tabLst>
                <a:tab pos="1828800" algn="l"/>
              </a:tabLst>
              <a:defRPr sz="3000"/>
            </a:lvl1pPr>
          </a:lstStyle>
          <a:p>
            <a:r>
              <a:rPr lang="en-US"/>
              <a:t>Click to add Glossary Title</a:t>
            </a:r>
          </a:p>
        </p:txBody>
      </p:sp>
      <p:sp>
        <p:nvSpPr>
          <p:cNvPr id="3" name="Content Placeholder 2">
            <a:extLst>
              <a:ext uri="{FF2B5EF4-FFF2-40B4-BE49-F238E27FC236}">
                <a16:creationId xmlns:a16="http://schemas.microsoft.com/office/drawing/2014/main" id="{F454FC0D-B93F-205F-C5DA-1897055B377F}"/>
              </a:ext>
            </a:extLst>
          </p:cNvPr>
          <p:cNvSpPr>
            <a:spLocks noGrp="1"/>
          </p:cNvSpPr>
          <p:nvPr>
            <p:ph idx="1" hasCustomPrompt="1"/>
          </p:nvPr>
        </p:nvSpPr>
        <p:spPr>
          <a:xfrm>
            <a:off x="491706" y="2410040"/>
            <a:ext cx="11208587" cy="3749219"/>
          </a:xfrm>
        </p:spPr>
        <p:txBody>
          <a:bodyPr/>
          <a:lstStyle>
            <a:lvl1pPr marL="0" indent="0">
              <a:buNone/>
              <a:tabLst>
                <a:tab pos="1828800" algn="l"/>
              </a:tabLst>
              <a:defRPr/>
            </a:lvl1pPr>
            <a:lvl2pPr marL="457200" indent="0">
              <a:buNone/>
              <a:defRPr/>
            </a:lvl2pPr>
          </a:lstStyle>
          <a:p>
            <a:pPr lvl="0"/>
            <a:r>
              <a:rPr lang="en-US"/>
              <a:t>Type acronym and click tab to add meaning</a:t>
            </a:r>
          </a:p>
        </p:txBody>
      </p:sp>
      <p:sp>
        <p:nvSpPr>
          <p:cNvPr id="4" name="Date Placeholder 3">
            <a:extLst>
              <a:ext uri="{FF2B5EF4-FFF2-40B4-BE49-F238E27FC236}">
                <a16:creationId xmlns:a16="http://schemas.microsoft.com/office/drawing/2014/main" id="{E8EA9B86-9559-31B8-5973-3727F1A722E9}"/>
              </a:ext>
            </a:extLst>
          </p:cNvPr>
          <p:cNvSpPr>
            <a:spLocks noGrp="1"/>
          </p:cNvSpPr>
          <p:nvPr>
            <p:ph type="dt" sz="half" idx="10"/>
          </p:nvPr>
        </p:nvSpPr>
        <p:spPr>
          <a:xfrm>
            <a:off x="491706" y="6356350"/>
            <a:ext cx="2546234" cy="365125"/>
          </a:xfrm>
        </p:spPr>
        <p:txBody>
          <a:bodyPr/>
          <a:lstStyle/>
          <a:p>
            <a:fld id="{86A641FD-2D0D-42AF-A033-C006991A1213}" type="datetime1">
              <a:rPr lang="en-US" smtClean="0"/>
              <a:t>5/27/2026</a:t>
            </a:fld>
            <a:endParaRPr lang="en-US"/>
          </a:p>
        </p:txBody>
      </p:sp>
      <p:sp>
        <p:nvSpPr>
          <p:cNvPr id="5" name="Footer Placeholder 4">
            <a:extLst>
              <a:ext uri="{FF2B5EF4-FFF2-40B4-BE49-F238E27FC236}">
                <a16:creationId xmlns:a16="http://schemas.microsoft.com/office/drawing/2014/main" id="{F277A6F3-8312-EE2F-0ABE-233CCB2BB63D}"/>
              </a:ext>
            </a:extLst>
          </p:cNvPr>
          <p:cNvSpPr>
            <a:spLocks noGrp="1"/>
          </p:cNvSpPr>
          <p:nvPr>
            <p:ph type="ftr" sz="quarter" idx="11"/>
          </p:nvPr>
        </p:nvSpPr>
        <p:spPr/>
        <p:txBody>
          <a:bodyPr/>
          <a:lstStyle/>
          <a:p>
            <a:r>
              <a:rPr lang="en-US"/>
              <a:t>UNCLASSIFIED</a:t>
            </a:r>
          </a:p>
        </p:txBody>
      </p:sp>
      <p:sp>
        <p:nvSpPr>
          <p:cNvPr id="6" name="Slide Number Placeholder 5">
            <a:extLst>
              <a:ext uri="{FF2B5EF4-FFF2-40B4-BE49-F238E27FC236}">
                <a16:creationId xmlns:a16="http://schemas.microsoft.com/office/drawing/2014/main" id="{CC3680F2-F5B2-C0A2-C7B0-8B776649CFE2}"/>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7" name="Action Button: Blank 6">
            <a:hlinkClick r:id="" action="ppaction://hlinkshowjump?jump=lastslideviewed" highlightClick="1"/>
            <a:extLst>
              <a:ext uri="{FF2B5EF4-FFF2-40B4-BE49-F238E27FC236}">
                <a16:creationId xmlns:a16="http://schemas.microsoft.com/office/drawing/2014/main" id="{7D72CDAE-EEA8-A233-9649-B4D5ECD968D8}"/>
              </a:ext>
            </a:extLst>
          </p:cNvPr>
          <p:cNvSpPr/>
          <p:nvPr userDrawn="1"/>
        </p:nvSpPr>
        <p:spPr>
          <a:xfrm>
            <a:off x="11189494" y="258508"/>
            <a:ext cx="745332" cy="220123"/>
          </a:xfrm>
          <a:prstGeom prst="actionButtonBlank">
            <a:avLst/>
          </a:prstGeom>
          <a:solidFill>
            <a:srgbClr val="0029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Return</a:t>
            </a:r>
          </a:p>
        </p:txBody>
      </p:sp>
      <p:sp>
        <p:nvSpPr>
          <p:cNvPr id="10" name="Text Placeholder 8">
            <a:extLst>
              <a:ext uri="{FF2B5EF4-FFF2-40B4-BE49-F238E27FC236}">
                <a16:creationId xmlns:a16="http://schemas.microsoft.com/office/drawing/2014/main" id="{6A2F341B-9994-29A3-ED49-00DAEAAD3732}"/>
              </a:ext>
            </a:extLst>
          </p:cNvPr>
          <p:cNvSpPr>
            <a:spLocks noGrp="1"/>
          </p:cNvSpPr>
          <p:nvPr>
            <p:ph type="body" sz="quarter" idx="14" hasCustomPrompt="1"/>
          </p:nvPr>
        </p:nvSpPr>
        <p:spPr>
          <a:xfrm>
            <a:off x="0" y="258763"/>
            <a:ext cx="12192000" cy="215900"/>
          </a:xfrm>
        </p:spPr>
        <p:txBody>
          <a:bodyPr>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972238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500332" y="6356350"/>
            <a:ext cx="2537608" cy="365125"/>
          </a:xfrm>
        </p:spPr>
        <p:txBody>
          <a:bodyPr/>
          <a:lstStyle/>
          <a:p>
            <a:fld id="{B747A8A1-F4C9-4C57-BF46-8C2095F91DCD}" type="datetime1">
              <a:rPr lang="en-US" smtClean="0"/>
              <a:t>5/27/2026</a:t>
            </a:fld>
            <a:endParaRPr lang="en-US"/>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pic>
        <p:nvPicPr>
          <p:cNvPr id="5" name="Picture 4">
            <a:extLst>
              <a:ext uri="{FF2B5EF4-FFF2-40B4-BE49-F238E27FC236}">
                <a16:creationId xmlns:a16="http://schemas.microsoft.com/office/drawing/2014/main" id="{AE743D8C-7D60-D1FE-287C-36AD34CF07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5547"/>
            <a:ext cx="12192000" cy="1016000"/>
          </a:xfrm>
          <a:prstGeom prst="rect">
            <a:avLst/>
          </a:prstGeom>
        </p:spPr>
      </p:pic>
      <p:sp>
        <p:nvSpPr>
          <p:cNvPr id="6" name="Rectangle 5">
            <a:extLst>
              <a:ext uri="{FF2B5EF4-FFF2-40B4-BE49-F238E27FC236}">
                <a16:creationId xmlns:a16="http://schemas.microsoft.com/office/drawing/2014/main" id="{524448E4-7EC0-839F-C912-BEFCC1F2DC64}"/>
              </a:ext>
            </a:extLst>
          </p:cNvPr>
          <p:cNvSpPr/>
          <p:nvPr userDrawn="1"/>
        </p:nvSpPr>
        <p:spPr>
          <a:xfrm>
            <a:off x="0" y="4384016"/>
            <a:ext cx="12192000" cy="59723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A82A3F8-A83C-F018-AF6B-A613FF802BF8}"/>
              </a:ext>
            </a:extLst>
          </p:cNvPr>
          <p:cNvSpPr>
            <a:spLocks noGrp="1"/>
          </p:cNvSpPr>
          <p:nvPr>
            <p:ph type="body" sz="quarter" idx="14" hasCustomPrompt="1"/>
          </p:nvPr>
        </p:nvSpPr>
        <p:spPr>
          <a:xfrm>
            <a:off x="0" y="258763"/>
            <a:ext cx="12192000" cy="215900"/>
          </a:xfrm>
        </p:spPr>
        <p:txBody>
          <a:bodyPr>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7588405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05818-40D6-A3FB-DB69-A66CD0672B35}"/>
              </a:ext>
            </a:extLst>
          </p:cNvPr>
          <p:cNvSpPr>
            <a:spLocks noGrp="1"/>
          </p:cNvSpPr>
          <p:nvPr>
            <p:ph type="title"/>
          </p:nvPr>
        </p:nvSpPr>
        <p:spPr>
          <a:xfrm>
            <a:off x="831850" y="1709739"/>
            <a:ext cx="10515600" cy="1146584"/>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1B8F56-9917-B2D3-0FEC-B33FD31B1DA7}"/>
              </a:ext>
            </a:extLst>
          </p:cNvPr>
          <p:cNvSpPr>
            <a:spLocks noGrp="1"/>
          </p:cNvSpPr>
          <p:nvPr>
            <p:ph type="body" idx="1"/>
          </p:nvPr>
        </p:nvSpPr>
        <p:spPr>
          <a:xfrm>
            <a:off x="831850" y="2958627"/>
            <a:ext cx="10515600" cy="13588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150AFF-D446-E80D-C484-81D8B9340EAC}"/>
              </a:ext>
            </a:extLst>
          </p:cNvPr>
          <p:cNvSpPr>
            <a:spLocks noGrp="1"/>
          </p:cNvSpPr>
          <p:nvPr>
            <p:ph type="dt" sz="half" idx="10"/>
          </p:nvPr>
        </p:nvSpPr>
        <p:spPr>
          <a:xfrm>
            <a:off x="500332" y="6356350"/>
            <a:ext cx="2537608" cy="365125"/>
          </a:xfrm>
        </p:spPr>
        <p:txBody>
          <a:bodyPr/>
          <a:lstStyle/>
          <a:p>
            <a:fld id="{AE6966B9-88C7-4C18-8DAE-951CE5677ADC}" type="datetime1">
              <a:rPr lang="en-US" smtClean="0"/>
              <a:t>5/27/2026</a:t>
            </a:fld>
            <a:endParaRPr lang="en-US"/>
          </a:p>
        </p:txBody>
      </p:sp>
      <p:sp>
        <p:nvSpPr>
          <p:cNvPr id="5" name="Footer Placeholder 4">
            <a:extLst>
              <a:ext uri="{FF2B5EF4-FFF2-40B4-BE49-F238E27FC236}">
                <a16:creationId xmlns:a16="http://schemas.microsoft.com/office/drawing/2014/main" id="{0FEDF66D-594D-98A5-DC16-535095F0837C}"/>
              </a:ext>
            </a:extLst>
          </p:cNvPr>
          <p:cNvSpPr>
            <a:spLocks noGrp="1"/>
          </p:cNvSpPr>
          <p:nvPr>
            <p:ph type="ftr" sz="quarter" idx="11"/>
          </p:nvPr>
        </p:nvSpPr>
        <p:spPr/>
        <p:txBody>
          <a:bodyPr/>
          <a:lstStyle/>
          <a:p>
            <a:r>
              <a:rPr lang="en-US"/>
              <a:t>UNCLASSIFIED</a:t>
            </a:r>
          </a:p>
        </p:txBody>
      </p:sp>
      <p:sp>
        <p:nvSpPr>
          <p:cNvPr id="6" name="Slide Number Placeholder 5">
            <a:extLst>
              <a:ext uri="{FF2B5EF4-FFF2-40B4-BE49-F238E27FC236}">
                <a16:creationId xmlns:a16="http://schemas.microsoft.com/office/drawing/2014/main" id="{A4E3CEB8-06F9-D976-3D0B-C8042085A8B3}"/>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pic>
        <p:nvPicPr>
          <p:cNvPr id="7" name="Picture 6">
            <a:extLst>
              <a:ext uri="{FF2B5EF4-FFF2-40B4-BE49-F238E27FC236}">
                <a16:creationId xmlns:a16="http://schemas.microsoft.com/office/drawing/2014/main" id="{A88DB70B-E377-0420-F34D-FA573770AD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5547"/>
            <a:ext cx="12192000" cy="1016000"/>
          </a:xfrm>
          <a:prstGeom prst="rect">
            <a:avLst/>
          </a:prstGeom>
        </p:spPr>
      </p:pic>
      <p:sp>
        <p:nvSpPr>
          <p:cNvPr id="8" name="Rectangle 7">
            <a:extLst>
              <a:ext uri="{FF2B5EF4-FFF2-40B4-BE49-F238E27FC236}">
                <a16:creationId xmlns:a16="http://schemas.microsoft.com/office/drawing/2014/main" id="{8974ED30-27E8-FD84-0775-56DAC374886F}"/>
              </a:ext>
            </a:extLst>
          </p:cNvPr>
          <p:cNvSpPr/>
          <p:nvPr userDrawn="1"/>
        </p:nvSpPr>
        <p:spPr>
          <a:xfrm>
            <a:off x="0" y="4384016"/>
            <a:ext cx="12192000" cy="59723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8">
            <a:extLst>
              <a:ext uri="{FF2B5EF4-FFF2-40B4-BE49-F238E27FC236}">
                <a16:creationId xmlns:a16="http://schemas.microsoft.com/office/drawing/2014/main" id="{69D867F9-9F28-1211-0344-995D030CC142}"/>
              </a:ext>
            </a:extLst>
          </p:cNvPr>
          <p:cNvSpPr>
            <a:spLocks noGrp="1"/>
          </p:cNvSpPr>
          <p:nvPr>
            <p:ph type="body" sz="quarter" idx="14" hasCustomPrompt="1"/>
          </p:nvPr>
        </p:nvSpPr>
        <p:spPr>
          <a:xfrm>
            <a:off x="0" y="258763"/>
            <a:ext cx="12192000" cy="215900"/>
          </a:xfrm>
        </p:spPr>
        <p:txBody>
          <a:bodyPr>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2856734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arning Objectiv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A6EDCC3-7D66-958B-66B8-A2D27ABF1CB6}"/>
              </a:ext>
            </a:extLst>
          </p:cNvPr>
          <p:cNvSpPr>
            <a:spLocks noGrp="1"/>
          </p:cNvSpPr>
          <p:nvPr>
            <p:ph type="dt" sz="half" idx="10"/>
          </p:nvPr>
        </p:nvSpPr>
        <p:spPr/>
        <p:txBody>
          <a:bodyPr/>
          <a:lstStyle/>
          <a:p>
            <a:fld id="{968B1CFF-4006-4E64-88B8-712B12C49315}" type="datetime1">
              <a:rPr lang="en-US" smtClean="0"/>
              <a:t>5/27/2026</a:t>
            </a:fld>
            <a:endParaRPr lang="en-US"/>
          </a:p>
        </p:txBody>
      </p:sp>
      <p:sp>
        <p:nvSpPr>
          <p:cNvPr id="4" name="Footer Placeholder 3">
            <a:extLst>
              <a:ext uri="{FF2B5EF4-FFF2-40B4-BE49-F238E27FC236}">
                <a16:creationId xmlns:a16="http://schemas.microsoft.com/office/drawing/2014/main" id="{8A888ECB-ADE2-7478-5646-2CE8499C95E8}"/>
              </a:ext>
            </a:extLst>
          </p:cNvPr>
          <p:cNvSpPr>
            <a:spLocks noGrp="1"/>
          </p:cNvSpPr>
          <p:nvPr>
            <p:ph type="ftr" sz="quarter" idx="11"/>
          </p:nvPr>
        </p:nvSpPr>
        <p:spPr/>
        <p:txBody>
          <a:bodyPr/>
          <a:lstStyle/>
          <a:p>
            <a:r>
              <a:rPr lang="en-US"/>
              <a:t>UNCLASSIFIED</a:t>
            </a:r>
          </a:p>
        </p:txBody>
      </p:sp>
      <p:sp>
        <p:nvSpPr>
          <p:cNvPr id="5" name="Slide Number Placeholder 4">
            <a:extLst>
              <a:ext uri="{FF2B5EF4-FFF2-40B4-BE49-F238E27FC236}">
                <a16:creationId xmlns:a16="http://schemas.microsoft.com/office/drawing/2014/main" id="{66B56DF6-847F-BB6A-9FAE-49A77E5AD071}"/>
              </a:ext>
            </a:extLst>
          </p:cNvPr>
          <p:cNvSpPr>
            <a:spLocks noGrp="1"/>
          </p:cNvSpPr>
          <p:nvPr>
            <p:ph type="sldNum" sz="quarter" idx="12"/>
          </p:nvPr>
        </p:nvSpPr>
        <p:spPr/>
        <p:txBody>
          <a:bodyPr/>
          <a:lstStyle/>
          <a:p>
            <a:fld id="{92230763-09DA-4369-B759-4F3C13DCD774}" type="slidenum">
              <a:rPr lang="en-US" smtClean="0"/>
              <a:pPr/>
              <a:t>‹#›</a:t>
            </a:fld>
            <a:endParaRPr lang="en-US"/>
          </a:p>
        </p:txBody>
      </p:sp>
      <p:sp>
        <p:nvSpPr>
          <p:cNvPr id="7" name="Text Placeholder 6">
            <a:extLst>
              <a:ext uri="{FF2B5EF4-FFF2-40B4-BE49-F238E27FC236}">
                <a16:creationId xmlns:a16="http://schemas.microsoft.com/office/drawing/2014/main" id="{86EF53E9-FEE4-CCE3-2696-CEE50B69F236}"/>
              </a:ext>
            </a:extLst>
          </p:cNvPr>
          <p:cNvSpPr>
            <a:spLocks noGrp="1"/>
          </p:cNvSpPr>
          <p:nvPr>
            <p:ph type="body" sz="quarter" idx="13" hasCustomPrompt="1"/>
          </p:nvPr>
        </p:nvSpPr>
        <p:spPr>
          <a:xfrm>
            <a:off x="438912" y="1700784"/>
            <a:ext cx="11307762" cy="4210050"/>
          </a:xfrm>
        </p:spPr>
        <p:txBody>
          <a:bodyPr/>
          <a:lstStyle>
            <a:lvl1pPr marL="0" indent="0">
              <a:buNone/>
              <a:defRPr/>
            </a:lvl1pPr>
          </a:lstStyle>
          <a:p>
            <a:pPr lvl="0"/>
            <a:r>
              <a:rPr lang="en-US"/>
              <a:t>Click to add Terminal Learning Objective</a:t>
            </a:r>
          </a:p>
        </p:txBody>
      </p:sp>
      <p:sp>
        <p:nvSpPr>
          <p:cNvPr id="2" name="Text Placeholder 8">
            <a:extLst>
              <a:ext uri="{FF2B5EF4-FFF2-40B4-BE49-F238E27FC236}">
                <a16:creationId xmlns:a16="http://schemas.microsoft.com/office/drawing/2014/main" id="{C64BFD35-504F-31CA-4962-2E7068BE90BC}"/>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463453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EB7C-CB03-89A3-7B8F-653304801D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A008F4-C0FE-A04F-1316-40519194783B}"/>
              </a:ext>
            </a:extLst>
          </p:cNvPr>
          <p:cNvSpPr>
            <a:spLocks noGrp="1"/>
          </p:cNvSpPr>
          <p:nvPr>
            <p:ph type="dt" sz="half" idx="10"/>
          </p:nvPr>
        </p:nvSpPr>
        <p:spPr>
          <a:xfrm>
            <a:off x="517584" y="6356350"/>
            <a:ext cx="2520355" cy="365125"/>
          </a:xfrm>
        </p:spPr>
        <p:txBody>
          <a:bodyPr/>
          <a:lstStyle/>
          <a:p>
            <a:fld id="{14723AFA-9489-4BC8-8B40-71941F7392FC}" type="datetime1">
              <a:rPr lang="en-US" smtClean="0"/>
              <a:t>5/27/2026</a:t>
            </a:fld>
            <a:endParaRPr lang="en-US"/>
          </a:p>
        </p:txBody>
      </p:sp>
      <p:sp>
        <p:nvSpPr>
          <p:cNvPr id="4" name="Footer Placeholder 3">
            <a:extLst>
              <a:ext uri="{FF2B5EF4-FFF2-40B4-BE49-F238E27FC236}">
                <a16:creationId xmlns:a16="http://schemas.microsoft.com/office/drawing/2014/main" id="{A1D5F98F-195F-4717-2F0D-C833AEC95296}"/>
              </a:ext>
            </a:extLst>
          </p:cNvPr>
          <p:cNvSpPr>
            <a:spLocks noGrp="1"/>
          </p:cNvSpPr>
          <p:nvPr>
            <p:ph type="ftr" sz="quarter" idx="11"/>
          </p:nvPr>
        </p:nvSpPr>
        <p:spPr/>
        <p:txBody>
          <a:bodyPr/>
          <a:lstStyle/>
          <a:p>
            <a:r>
              <a:rPr lang="en-US"/>
              <a:t>UNCLASSIFIED</a:t>
            </a:r>
          </a:p>
        </p:txBody>
      </p:sp>
      <p:sp>
        <p:nvSpPr>
          <p:cNvPr id="5" name="Slide Number Placeholder 4">
            <a:extLst>
              <a:ext uri="{FF2B5EF4-FFF2-40B4-BE49-F238E27FC236}">
                <a16:creationId xmlns:a16="http://schemas.microsoft.com/office/drawing/2014/main" id="{968E8BCE-F264-0A98-BF9C-3FE25038EE7E}"/>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pic>
        <p:nvPicPr>
          <p:cNvPr id="6" name="Picture 5">
            <a:extLst>
              <a:ext uri="{FF2B5EF4-FFF2-40B4-BE49-F238E27FC236}">
                <a16:creationId xmlns:a16="http://schemas.microsoft.com/office/drawing/2014/main" id="{D7D1C29D-6094-2BFD-B1E1-89617B52E0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5547"/>
            <a:ext cx="12192000" cy="1016000"/>
          </a:xfrm>
          <a:prstGeom prst="rect">
            <a:avLst/>
          </a:prstGeom>
        </p:spPr>
      </p:pic>
      <p:sp>
        <p:nvSpPr>
          <p:cNvPr id="7" name="Rectangle 6">
            <a:extLst>
              <a:ext uri="{FF2B5EF4-FFF2-40B4-BE49-F238E27FC236}">
                <a16:creationId xmlns:a16="http://schemas.microsoft.com/office/drawing/2014/main" id="{E1BE6E9A-F824-49E6-8140-2AEF8F52CE5E}"/>
              </a:ext>
            </a:extLst>
          </p:cNvPr>
          <p:cNvSpPr/>
          <p:nvPr userDrawn="1"/>
        </p:nvSpPr>
        <p:spPr>
          <a:xfrm>
            <a:off x="0" y="4384016"/>
            <a:ext cx="12192000" cy="59723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8">
            <a:extLst>
              <a:ext uri="{FF2B5EF4-FFF2-40B4-BE49-F238E27FC236}">
                <a16:creationId xmlns:a16="http://schemas.microsoft.com/office/drawing/2014/main" id="{52E64E12-0840-99A5-D1C2-9A060240BE1E}"/>
              </a:ext>
            </a:extLst>
          </p:cNvPr>
          <p:cNvSpPr>
            <a:spLocks noGrp="1"/>
          </p:cNvSpPr>
          <p:nvPr>
            <p:ph type="body" sz="quarter" idx="14" hasCustomPrompt="1"/>
          </p:nvPr>
        </p:nvSpPr>
        <p:spPr>
          <a:xfrm>
            <a:off x="0" y="258763"/>
            <a:ext cx="12192000" cy="215900"/>
          </a:xfrm>
        </p:spPr>
        <p:txBody>
          <a:bodyPr>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582929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all To A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08DA-FDCF-2335-D5D1-699D979E7992}"/>
              </a:ext>
            </a:extLst>
          </p:cNvPr>
          <p:cNvSpPr>
            <a:spLocks noGrp="1"/>
          </p:cNvSpPr>
          <p:nvPr>
            <p:ph type="title" hasCustomPrompt="1"/>
          </p:nvPr>
        </p:nvSpPr>
        <p:spPr>
          <a:xfrm>
            <a:off x="438912" y="1700784"/>
            <a:ext cx="11162581" cy="813291"/>
          </a:xfrm>
        </p:spPr>
        <p:txBody>
          <a:bodyPr anchor="t" anchorCtr="0">
            <a:normAutofit/>
          </a:bodyPr>
          <a:lstStyle>
            <a:lvl1pPr>
              <a:defRPr sz="2800"/>
            </a:lvl1pPr>
          </a:lstStyle>
          <a:p>
            <a:r>
              <a:rPr lang="en-US"/>
              <a:t>Click to add Call To Action</a:t>
            </a:r>
            <a:br>
              <a:rPr lang="en-US"/>
            </a:br>
            <a:endParaRPr lang="en-US"/>
          </a:p>
        </p:txBody>
      </p:sp>
      <p:sp>
        <p:nvSpPr>
          <p:cNvPr id="4" name="Date Placeholder 3">
            <a:extLst>
              <a:ext uri="{FF2B5EF4-FFF2-40B4-BE49-F238E27FC236}">
                <a16:creationId xmlns:a16="http://schemas.microsoft.com/office/drawing/2014/main" id="{E8EA9B86-9559-31B8-5973-3727F1A722E9}"/>
              </a:ext>
            </a:extLst>
          </p:cNvPr>
          <p:cNvSpPr>
            <a:spLocks noGrp="1"/>
          </p:cNvSpPr>
          <p:nvPr>
            <p:ph type="dt" sz="half" idx="10"/>
          </p:nvPr>
        </p:nvSpPr>
        <p:spPr>
          <a:xfrm>
            <a:off x="517584" y="6356350"/>
            <a:ext cx="2520355" cy="365125"/>
          </a:xfrm>
        </p:spPr>
        <p:txBody>
          <a:bodyPr/>
          <a:lstStyle/>
          <a:p>
            <a:fld id="{86A641FD-2D0D-42AF-A033-C006991A1213}" type="datetime1">
              <a:rPr lang="en-US" smtClean="0"/>
              <a:t>5/27/2026</a:t>
            </a:fld>
            <a:endParaRPr lang="en-US"/>
          </a:p>
        </p:txBody>
      </p:sp>
      <p:sp>
        <p:nvSpPr>
          <p:cNvPr id="5" name="Footer Placeholder 4">
            <a:extLst>
              <a:ext uri="{FF2B5EF4-FFF2-40B4-BE49-F238E27FC236}">
                <a16:creationId xmlns:a16="http://schemas.microsoft.com/office/drawing/2014/main" id="{F277A6F3-8312-EE2F-0ABE-233CCB2BB63D}"/>
              </a:ext>
            </a:extLst>
          </p:cNvPr>
          <p:cNvSpPr>
            <a:spLocks noGrp="1"/>
          </p:cNvSpPr>
          <p:nvPr>
            <p:ph type="ftr" sz="quarter" idx="11"/>
          </p:nvPr>
        </p:nvSpPr>
        <p:spPr/>
        <p:txBody>
          <a:bodyPr/>
          <a:lstStyle/>
          <a:p>
            <a:r>
              <a:rPr lang="en-US"/>
              <a:t>UNCLASSIFIED</a:t>
            </a:r>
          </a:p>
        </p:txBody>
      </p:sp>
      <p:sp>
        <p:nvSpPr>
          <p:cNvPr id="6" name="Slide Number Placeholder 5">
            <a:extLst>
              <a:ext uri="{FF2B5EF4-FFF2-40B4-BE49-F238E27FC236}">
                <a16:creationId xmlns:a16="http://schemas.microsoft.com/office/drawing/2014/main" id="{CC3680F2-F5B2-C0A2-C7B0-8B776649CFE2}"/>
              </a:ext>
            </a:extLst>
          </p:cNvPr>
          <p:cNvSpPr>
            <a:spLocks noGrp="1"/>
          </p:cNvSpPr>
          <p:nvPr>
            <p:ph type="sldNum" sz="quarter" idx="12"/>
          </p:nvPr>
        </p:nvSpPr>
        <p:spPr>
          <a:xfrm>
            <a:off x="9154060" y="6356350"/>
            <a:ext cx="2578608"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5E2E3D4E-97E5-1B13-8813-02F39CC40577}"/>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8" name="Text Placeholder 7">
            <a:extLst>
              <a:ext uri="{FF2B5EF4-FFF2-40B4-BE49-F238E27FC236}">
                <a16:creationId xmlns:a16="http://schemas.microsoft.com/office/drawing/2014/main" id="{428E7672-97FB-4261-56E1-576F8E74D5A2}"/>
              </a:ext>
            </a:extLst>
          </p:cNvPr>
          <p:cNvSpPr>
            <a:spLocks noGrp="1"/>
          </p:cNvSpPr>
          <p:nvPr>
            <p:ph type="body" sz="quarter" idx="15"/>
          </p:nvPr>
        </p:nvSpPr>
        <p:spPr>
          <a:xfrm>
            <a:off x="438912" y="2646342"/>
            <a:ext cx="3538728" cy="3429000"/>
          </a:xfrm>
        </p:spPr>
        <p:txBody>
          <a:bodyPr>
            <a:normAutofit/>
          </a:bodyPr>
          <a:lstStyle>
            <a:lvl1pPr>
              <a:defRPr sz="2400"/>
            </a:lvl1pPr>
          </a:lstStyle>
          <a:p>
            <a:pPr lvl="0"/>
            <a:r>
              <a:rPr lang="en-US"/>
              <a:t>Click to edit Master text styles</a:t>
            </a:r>
          </a:p>
        </p:txBody>
      </p:sp>
      <p:sp>
        <p:nvSpPr>
          <p:cNvPr id="3" name="Picture Placeholder 11">
            <a:extLst>
              <a:ext uri="{FF2B5EF4-FFF2-40B4-BE49-F238E27FC236}">
                <a16:creationId xmlns:a16="http://schemas.microsoft.com/office/drawing/2014/main" id="{9EC2CCC6-7B82-79E1-9FA0-FC9DE48DCB88}"/>
              </a:ext>
            </a:extLst>
          </p:cNvPr>
          <p:cNvSpPr>
            <a:spLocks noGrp="1"/>
          </p:cNvSpPr>
          <p:nvPr>
            <p:ph type="pic" sz="quarter" idx="16" hasCustomPrompt="1"/>
          </p:nvPr>
        </p:nvSpPr>
        <p:spPr>
          <a:xfrm>
            <a:off x="4434840" y="2642616"/>
            <a:ext cx="7315200" cy="34290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Tree>
    <p:extLst>
      <p:ext uri="{BB962C8B-B14F-4D97-AF65-F5344CB8AC3E}">
        <p14:creationId xmlns:p14="http://schemas.microsoft.com/office/powerpoint/2010/main" val="3028132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phic Large Righ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2A609CC-C963-22EE-4680-2B61C50E79F0}"/>
              </a:ext>
            </a:extLst>
          </p:cNvPr>
          <p:cNvSpPr>
            <a:spLocks noGrp="1"/>
          </p:cNvSpPr>
          <p:nvPr>
            <p:ph type="dt" sz="half" idx="10"/>
          </p:nvPr>
        </p:nvSpPr>
        <p:spPr>
          <a:xfrm>
            <a:off x="503208" y="6356350"/>
            <a:ext cx="2534732" cy="365125"/>
          </a:xfrm>
        </p:spPr>
        <p:txBody>
          <a:bodyPr/>
          <a:lstStyle/>
          <a:p>
            <a:fld id="{CDF17356-DDAC-463D-8164-4E35BD9B730E}" type="datetime1">
              <a:rPr lang="en-US" smtClean="0"/>
              <a:t>5/27/2026</a:t>
            </a:fld>
            <a:endParaRPr lang="en-US"/>
          </a:p>
        </p:txBody>
      </p:sp>
      <p:sp>
        <p:nvSpPr>
          <p:cNvPr id="6" name="Footer Placeholder 5">
            <a:extLst>
              <a:ext uri="{FF2B5EF4-FFF2-40B4-BE49-F238E27FC236}">
                <a16:creationId xmlns:a16="http://schemas.microsoft.com/office/drawing/2014/main" id="{A36FDB8B-8907-0CA3-4AEF-7BC5E2ABE349}"/>
              </a:ext>
            </a:extLst>
          </p:cNvPr>
          <p:cNvSpPr>
            <a:spLocks noGrp="1"/>
          </p:cNvSpPr>
          <p:nvPr>
            <p:ph type="ftr" sz="quarter" idx="11"/>
          </p:nvPr>
        </p:nvSpPr>
        <p:spPr/>
        <p:txBody>
          <a:bodyPr/>
          <a:lstStyle/>
          <a:p>
            <a:r>
              <a:rPr lang="en-US"/>
              <a:t>UNCLASSIFIED</a:t>
            </a:r>
          </a:p>
        </p:txBody>
      </p:sp>
      <p:sp>
        <p:nvSpPr>
          <p:cNvPr id="7" name="Slide Number Placeholder 6">
            <a:extLst>
              <a:ext uri="{FF2B5EF4-FFF2-40B4-BE49-F238E27FC236}">
                <a16:creationId xmlns:a16="http://schemas.microsoft.com/office/drawing/2014/main" id="{D2285658-A443-8E24-41A7-00C6F4B0A145}"/>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t>‹#›</a:t>
            </a:fld>
            <a:endParaRPr lang="en-US"/>
          </a:p>
        </p:txBody>
      </p:sp>
      <p:sp>
        <p:nvSpPr>
          <p:cNvPr id="8" name="Text Placeholder 7">
            <a:extLst>
              <a:ext uri="{FF2B5EF4-FFF2-40B4-BE49-F238E27FC236}">
                <a16:creationId xmlns:a16="http://schemas.microsoft.com/office/drawing/2014/main" id="{09A8B1F3-66ED-3D40-61F2-9193BE944B5A}"/>
              </a:ext>
            </a:extLst>
          </p:cNvPr>
          <p:cNvSpPr>
            <a:spLocks noGrp="1"/>
          </p:cNvSpPr>
          <p:nvPr>
            <p:ph type="body" sz="quarter" idx="13"/>
          </p:nvPr>
        </p:nvSpPr>
        <p:spPr>
          <a:xfrm>
            <a:off x="438912" y="1700784"/>
            <a:ext cx="353539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8">
            <a:extLst>
              <a:ext uri="{FF2B5EF4-FFF2-40B4-BE49-F238E27FC236}">
                <a16:creationId xmlns:a16="http://schemas.microsoft.com/office/drawing/2014/main" id="{E58856A6-5826-A0EF-4451-6DF69A4D1935}"/>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12" name="Picture Placeholder 11">
            <a:extLst>
              <a:ext uri="{FF2B5EF4-FFF2-40B4-BE49-F238E27FC236}">
                <a16:creationId xmlns:a16="http://schemas.microsoft.com/office/drawing/2014/main" id="{3CFCD236-ACBA-1BAA-C05A-0D88AD70ABCD}"/>
              </a:ext>
            </a:extLst>
          </p:cNvPr>
          <p:cNvSpPr>
            <a:spLocks noGrp="1"/>
          </p:cNvSpPr>
          <p:nvPr>
            <p:ph type="pic" sz="quarter" idx="16" hasCustomPrompt="1"/>
          </p:nvPr>
        </p:nvSpPr>
        <p:spPr>
          <a:xfrm>
            <a:off x="4443984" y="1700784"/>
            <a:ext cx="7315200" cy="4343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13" name="Text Placeholder 10">
            <a:extLst>
              <a:ext uri="{FF2B5EF4-FFF2-40B4-BE49-F238E27FC236}">
                <a16:creationId xmlns:a16="http://schemas.microsoft.com/office/drawing/2014/main" id="{C953263A-4639-84C0-C3D8-4E58FC26278F}"/>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440098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phic Righ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317023-71B7-F37D-0787-3276518D120F}"/>
              </a:ext>
            </a:extLst>
          </p:cNvPr>
          <p:cNvSpPr>
            <a:spLocks noGrp="1"/>
          </p:cNvSpPr>
          <p:nvPr>
            <p:ph sz="half" idx="1" hasCustomPrompt="1"/>
          </p:nvPr>
        </p:nvSpPr>
        <p:spPr>
          <a:xfrm>
            <a:off x="438912" y="1700784"/>
            <a:ext cx="5394960" cy="4343400"/>
          </a:xfrm>
        </p:spPr>
        <p:txBody>
          <a:bodyPr/>
          <a:lstStyle>
            <a:lvl1pPr marL="228600" indent="-228600">
              <a:buFont typeface="Arial" panose="020B0604020202020204" pitchFamily="34" charset="0"/>
              <a:buChar char="•"/>
              <a:defRPr/>
            </a:lvl1pPr>
          </a:lstStyle>
          <a:p>
            <a:pPr lvl="0"/>
            <a:r>
              <a:rPr lang="en-US"/>
              <a:t>Click to edit text</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5/27/2026</a:t>
            </a:fld>
            <a:endParaRPr lang="en-US"/>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2" name="Picture Placeholder 11">
            <a:extLst>
              <a:ext uri="{FF2B5EF4-FFF2-40B4-BE49-F238E27FC236}">
                <a16:creationId xmlns:a16="http://schemas.microsoft.com/office/drawing/2014/main" id="{0C6A323F-73F7-2304-DE07-5C77F5C9555A}"/>
              </a:ext>
            </a:extLst>
          </p:cNvPr>
          <p:cNvSpPr>
            <a:spLocks noGrp="1"/>
          </p:cNvSpPr>
          <p:nvPr>
            <p:ph type="pic" sz="quarter" idx="16" hasCustomPrompt="1"/>
          </p:nvPr>
        </p:nvSpPr>
        <p:spPr>
          <a:xfrm>
            <a:off x="6272784" y="1700784"/>
            <a:ext cx="5486400" cy="4343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4" name="Text Placeholder 10">
            <a:extLst>
              <a:ext uri="{FF2B5EF4-FFF2-40B4-BE49-F238E27FC236}">
                <a16:creationId xmlns:a16="http://schemas.microsoft.com/office/drawing/2014/main" id="{B04871BA-F9AE-CDC7-52A3-EC1A2A23390C}"/>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741629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Size Graphic Mediu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317023-71B7-F37D-0787-3276518D120F}"/>
              </a:ext>
            </a:extLst>
          </p:cNvPr>
          <p:cNvSpPr>
            <a:spLocks noGrp="1"/>
          </p:cNvSpPr>
          <p:nvPr>
            <p:ph sz="half" idx="1" hasCustomPrompt="1"/>
          </p:nvPr>
        </p:nvSpPr>
        <p:spPr>
          <a:xfrm>
            <a:off x="438912" y="1700784"/>
            <a:ext cx="11319278" cy="867318"/>
          </a:xfrm>
        </p:spPr>
        <p:txBody>
          <a:bodyPr/>
          <a:lstStyle>
            <a:lvl1pPr marL="0" indent="0">
              <a:buNone/>
              <a:defRPr/>
            </a:lvl1pPr>
          </a:lstStyle>
          <a:p>
            <a:pPr lvl="0"/>
            <a:r>
              <a:rPr lang="en-US"/>
              <a:t>Click to edit text</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5/27/2026</a:t>
            </a:fld>
            <a:endParaRPr lang="en-US"/>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2" name="Picture Placeholder 11">
            <a:extLst>
              <a:ext uri="{FF2B5EF4-FFF2-40B4-BE49-F238E27FC236}">
                <a16:creationId xmlns:a16="http://schemas.microsoft.com/office/drawing/2014/main" id="{7264DBBB-5B10-087E-7120-3238DBAD09B1}"/>
              </a:ext>
            </a:extLst>
          </p:cNvPr>
          <p:cNvSpPr>
            <a:spLocks noGrp="1"/>
          </p:cNvSpPr>
          <p:nvPr>
            <p:ph type="pic" sz="quarter" idx="16" hasCustomPrompt="1"/>
          </p:nvPr>
        </p:nvSpPr>
        <p:spPr>
          <a:xfrm>
            <a:off x="438912" y="2752344"/>
            <a:ext cx="11320272" cy="329184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8" name="Text Placeholder 10">
            <a:extLst>
              <a:ext uri="{FF2B5EF4-FFF2-40B4-BE49-F238E27FC236}">
                <a16:creationId xmlns:a16="http://schemas.microsoft.com/office/drawing/2014/main" id="{A0ACEA95-F3DF-8618-38A4-BFA3ACCA4783}"/>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574157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Size Graphic">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5/27/2026</a:t>
            </a:fld>
            <a:endParaRPr lang="en-US"/>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2" name="Picture Placeholder 11">
            <a:extLst>
              <a:ext uri="{FF2B5EF4-FFF2-40B4-BE49-F238E27FC236}">
                <a16:creationId xmlns:a16="http://schemas.microsoft.com/office/drawing/2014/main" id="{D060EBA4-132C-A7E3-A83E-DE265CBC4C7C}"/>
              </a:ext>
            </a:extLst>
          </p:cNvPr>
          <p:cNvSpPr>
            <a:spLocks noGrp="1"/>
          </p:cNvSpPr>
          <p:nvPr>
            <p:ph type="pic" sz="quarter" idx="16" hasCustomPrompt="1"/>
          </p:nvPr>
        </p:nvSpPr>
        <p:spPr>
          <a:xfrm>
            <a:off x="438912" y="1700784"/>
            <a:ext cx="11320272" cy="4343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4" name="Text Placeholder 10">
            <a:extLst>
              <a:ext uri="{FF2B5EF4-FFF2-40B4-BE49-F238E27FC236}">
                <a16:creationId xmlns:a16="http://schemas.microsoft.com/office/drawing/2014/main" id="{8F23B25E-A73A-421A-2456-26F4525F0424}"/>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148386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Graphics">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4BA3AC7C-F021-5DC7-91AC-747679518336}"/>
              </a:ext>
            </a:extLst>
          </p:cNvPr>
          <p:cNvSpPr>
            <a:spLocks noGrp="1"/>
          </p:cNvSpPr>
          <p:nvPr>
            <p:ph type="pic" sz="quarter" idx="16" hasCustomPrompt="1"/>
          </p:nvPr>
        </p:nvSpPr>
        <p:spPr>
          <a:xfrm>
            <a:off x="438912" y="1700784"/>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3" name="Picture Placeholder 11">
            <a:extLst>
              <a:ext uri="{FF2B5EF4-FFF2-40B4-BE49-F238E27FC236}">
                <a16:creationId xmlns:a16="http://schemas.microsoft.com/office/drawing/2014/main" id="{F5FAE5D9-AA18-3DE7-EBB5-0870BE6D321F}"/>
              </a:ext>
            </a:extLst>
          </p:cNvPr>
          <p:cNvSpPr>
            <a:spLocks noGrp="1"/>
          </p:cNvSpPr>
          <p:nvPr>
            <p:ph type="pic" sz="quarter" idx="17" hasCustomPrompt="1"/>
          </p:nvPr>
        </p:nvSpPr>
        <p:spPr>
          <a:xfrm>
            <a:off x="4489318" y="1700784"/>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4" name="Picture Placeholder 11">
            <a:extLst>
              <a:ext uri="{FF2B5EF4-FFF2-40B4-BE49-F238E27FC236}">
                <a16:creationId xmlns:a16="http://schemas.microsoft.com/office/drawing/2014/main" id="{755D38E3-A57E-BFBC-1216-21185E38651F}"/>
              </a:ext>
            </a:extLst>
          </p:cNvPr>
          <p:cNvSpPr>
            <a:spLocks noGrp="1"/>
          </p:cNvSpPr>
          <p:nvPr>
            <p:ph type="pic" sz="quarter" idx="18" hasCustomPrompt="1"/>
          </p:nvPr>
        </p:nvSpPr>
        <p:spPr>
          <a:xfrm>
            <a:off x="8560574" y="1700784"/>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8" name="Picture Placeholder 11">
            <a:extLst>
              <a:ext uri="{FF2B5EF4-FFF2-40B4-BE49-F238E27FC236}">
                <a16:creationId xmlns:a16="http://schemas.microsoft.com/office/drawing/2014/main" id="{CDD10D4F-493F-A155-DC43-64BA3A71A1A3}"/>
              </a:ext>
            </a:extLst>
          </p:cNvPr>
          <p:cNvSpPr>
            <a:spLocks noGrp="1"/>
          </p:cNvSpPr>
          <p:nvPr>
            <p:ph type="pic" sz="quarter" idx="19" hasCustomPrompt="1"/>
          </p:nvPr>
        </p:nvSpPr>
        <p:spPr>
          <a:xfrm>
            <a:off x="438912" y="3985749"/>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10" name="Picture Placeholder 11">
            <a:extLst>
              <a:ext uri="{FF2B5EF4-FFF2-40B4-BE49-F238E27FC236}">
                <a16:creationId xmlns:a16="http://schemas.microsoft.com/office/drawing/2014/main" id="{37319367-0AB0-B3CF-E362-0C3BCA9D0980}"/>
              </a:ext>
            </a:extLst>
          </p:cNvPr>
          <p:cNvSpPr>
            <a:spLocks noGrp="1"/>
          </p:cNvSpPr>
          <p:nvPr>
            <p:ph type="pic" sz="quarter" idx="20" hasCustomPrompt="1"/>
          </p:nvPr>
        </p:nvSpPr>
        <p:spPr>
          <a:xfrm>
            <a:off x="4489318" y="3985749"/>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11" name="Picture Placeholder 11">
            <a:extLst>
              <a:ext uri="{FF2B5EF4-FFF2-40B4-BE49-F238E27FC236}">
                <a16:creationId xmlns:a16="http://schemas.microsoft.com/office/drawing/2014/main" id="{9C492700-2D46-62A0-C52A-99FF4C302B4A}"/>
              </a:ext>
            </a:extLst>
          </p:cNvPr>
          <p:cNvSpPr>
            <a:spLocks noGrp="1"/>
          </p:cNvSpPr>
          <p:nvPr>
            <p:ph type="pic" sz="quarter" idx="21" hasCustomPrompt="1"/>
          </p:nvPr>
        </p:nvSpPr>
        <p:spPr>
          <a:xfrm>
            <a:off x="8558784" y="3985749"/>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5/27/2026</a:t>
            </a:fld>
            <a:endParaRPr lang="en-US"/>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13" name="Text Placeholder 10">
            <a:extLst>
              <a:ext uri="{FF2B5EF4-FFF2-40B4-BE49-F238E27FC236}">
                <a16:creationId xmlns:a16="http://schemas.microsoft.com/office/drawing/2014/main" id="{51D4AFA2-B314-C1A8-0466-79B46D922AA1}"/>
              </a:ext>
            </a:extLst>
          </p:cNvPr>
          <p:cNvSpPr>
            <a:spLocks noGrp="1"/>
          </p:cNvSpPr>
          <p:nvPr>
            <p:ph type="body" sz="quarter" idx="22"/>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4252683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Graphics">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F2889C3B-B742-4D9F-B0D9-B6931E6CFDEA}"/>
              </a:ext>
            </a:extLst>
          </p:cNvPr>
          <p:cNvSpPr>
            <a:spLocks noGrp="1"/>
          </p:cNvSpPr>
          <p:nvPr>
            <p:ph type="pic" sz="quarter" idx="16" hasCustomPrompt="1"/>
          </p:nvPr>
        </p:nvSpPr>
        <p:spPr>
          <a:xfrm>
            <a:off x="2507887" y="1700784"/>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4" name="Picture Placeholder 11">
            <a:extLst>
              <a:ext uri="{FF2B5EF4-FFF2-40B4-BE49-F238E27FC236}">
                <a16:creationId xmlns:a16="http://schemas.microsoft.com/office/drawing/2014/main" id="{F03A14BD-9FE4-6B90-DC2E-5DC92DED051F}"/>
              </a:ext>
            </a:extLst>
          </p:cNvPr>
          <p:cNvSpPr>
            <a:spLocks noGrp="1"/>
          </p:cNvSpPr>
          <p:nvPr>
            <p:ph type="pic" sz="quarter" idx="17" hasCustomPrompt="1"/>
          </p:nvPr>
        </p:nvSpPr>
        <p:spPr>
          <a:xfrm>
            <a:off x="6483713" y="1700784"/>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8" name="Picture Placeholder 11">
            <a:extLst>
              <a:ext uri="{FF2B5EF4-FFF2-40B4-BE49-F238E27FC236}">
                <a16:creationId xmlns:a16="http://schemas.microsoft.com/office/drawing/2014/main" id="{E13677E4-98E5-29D0-655F-912AA17D9D0C}"/>
              </a:ext>
            </a:extLst>
          </p:cNvPr>
          <p:cNvSpPr>
            <a:spLocks noGrp="1"/>
          </p:cNvSpPr>
          <p:nvPr>
            <p:ph type="pic" sz="quarter" idx="18" hasCustomPrompt="1"/>
          </p:nvPr>
        </p:nvSpPr>
        <p:spPr>
          <a:xfrm>
            <a:off x="2507887" y="3981211"/>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10" name="Picture Placeholder 11">
            <a:extLst>
              <a:ext uri="{FF2B5EF4-FFF2-40B4-BE49-F238E27FC236}">
                <a16:creationId xmlns:a16="http://schemas.microsoft.com/office/drawing/2014/main" id="{940365A4-E37E-EED9-7E38-B48320842236}"/>
              </a:ext>
            </a:extLst>
          </p:cNvPr>
          <p:cNvSpPr>
            <a:spLocks noGrp="1"/>
          </p:cNvSpPr>
          <p:nvPr>
            <p:ph type="pic" sz="quarter" idx="19" hasCustomPrompt="1"/>
          </p:nvPr>
        </p:nvSpPr>
        <p:spPr>
          <a:xfrm>
            <a:off x="6483713" y="3977640"/>
            <a:ext cx="3200400" cy="2057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5" name="Date Placeholder 4">
            <a:extLst>
              <a:ext uri="{FF2B5EF4-FFF2-40B4-BE49-F238E27FC236}">
                <a16:creationId xmlns:a16="http://schemas.microsoft.com/office/drawing/2014/main" id="{993E7148-EEA4-711D-9724-90E0016D35D9}"/>
              </a:ext>
            </a:extLst>
          </p:cNvPr>
          <p:cNvSpPr>
            <a:spLocks noGrp="1"/>
          </p:cNvSpPr>
          <p:nvPr userDrawn="1">
            <p:ph type="dt" sz="half" idx="10"/>
          </p:nvPr>
        </p:nvSpPr>
        <p:spPr>
          <a:xfrm>
            <a:off x="461738" y="6356350"/>
            <a:ext cx="2576201" cy="365125"/>
          </a:xfrm>
        </p:spPr>
        <p:txBody>
          <a:bodyPr/>
          <a:lstStyle/>
          <a:p>
            <a:fld id="{8CD541F0-25FC-4FBF-9272-63B1092686D5}" type="datetime1">
              <a:rPr lang="en-US" smtClean="0"/>
              <a:t>5/27/2026</a:t>
            </a:fld>
            <a:endParaRPr lang="en-US"/>
          </a:p>
        </p:txBody>
      </p:sp>
      <p:sp>
        <p:nvSpPr>
          <p:cNvPr id="6" name="Footer Placeholder 5">
            <a:extLst>
              <a:ext uri="{FF2B5EF4-FFF2-40B4-BE49-F238E27FC236}">
                <a16:creationId xmlns:a16="http://schemas.microsoft.com/office/drawing/2014/main" id="{8A0C02B6-8700-A26B-0FF6-85F592692A60}"/>
              </a:ext>
            </a:extLst>
          </p:cNvPr>
          <p:cNvSpPr>
            <a:spLocks noGrp="1"/>
          </p:cNvSpPr>
          <p:nvPr userDrawn="1">
            <p:ph type="ftr" sz="quarter" idx="11"/>
          </p:nvPr>
        </p:nvSpPr>
        <p:spPr/>
        <p:txBody>
          <a:bodyPr/>
          <a:lstStyle/>
          <a:p>
            <a:r>
              <a:rPr lang="en-US"/>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userDrawn="1">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3B544037-4A3E-5E16-C442-2B26E7D10949}"/>
              </a:ext>
            </a:extLst>
          </p:cNvPr>
          <p:cNvSpPr>
            <a:spLocks noGrp="1"/>
          </p:cNvSpPr>
          <p:nvPr userDrawn="1">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2" name="Text Placeholder 10">
            <a:extLst>
              <a:ext uri="{FF2B5EF4-FFF2-40B4-BE49-F238E27FC236}">
                <a16:creationId xmlns:a16="http://schemas.microsoft.com/office/drawing/2014/main" id="{58A91402-2CF8-7C7E-7C45-A0B8A97C1428}"/>
              </a:ext>
            </a:extLst>
          </p:cNvPr>
          <p:cNvSpPr>
            <a:spLocks noGrp="1"/>
          </p:cNvSpPr>
          <p:nvPr>
            <p:ph type="body" sz="quarter" idx="20"/>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246336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Graphics">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1DA054C-BDDC-DA72-3E1F-B2D035976497}"/>
              </a:ext>
            </a:extLst>
          </p:cNvPr>
          <p:cNvSpPr>
            <a:spLocks noGrp="1"/>
          </p:cNvSpPr>
          <p:nvPr>
            <p:ph type="pic" sz="quarter" idx="16" hasCustomPrompt="1"/>
          </p:nvPr>
        </p:nvSpPr>
        <p:spPr>
          <a:xfrm>
            <a:off x="438912" y="2842451"/>
            <a:ext cx="3200400" cy="3200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4" name="Picture Placeholder 11">
            <a:extLst>
              <a:ext uri="{FF2B5EF4-FFF2-40B4-BE49-F238E27FC236}">
                <a16:creationId xmlns:a16="http://schemas.microsoft.com/office/drawing/2014/main" id="{02845410-B205-E1C0-0D78-F6EF2C95BC83}"/>
              </a:ext>
            </a:extLst>
          </p:cNvPr>
          <p:cNvSpPr>
            <a:spLocks noGrp="1"/>
          </p:cNvSpPr>
          <p:nvPr>
            <p:ph type="pic" sz="quarter" idx="17" hasCustomPrompt="1"/>
          </p:nvPr>
        </p:nvSpPr>
        <p:spPr>
          <a:xfrm>
            <a:off x="4499743" y="2842451"/>
            <a:ext cx="3200400" cy="3200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8" name="Picture Placeholder 11">
            <a:extLst>
              <a:ext uri="{FF2B5EF4-FFF2-40B4-BE49-F238E27FC236}">
                <a16:creationId xmlns:a16="http://schemas.microsoft.com/office/drawing/2014/main" id="{D4004589-BD96-ED39-6474-60A51F26F2A3}"/>
              </a:ext>
            </a:extLst>
          </p:cNvPr>
          <p:cNvSpPr>
            <a:spLocks noGrp="1"/>
          </p:cNvSpPr>
          <p:nvPr>
            <p:ph type="pic" sz="quarter" idx="18" hasCustomPrompt="1"/>
          </p:nvPr>
        </p:nvSpPr>
        <p:spPr>
          <a:xfrm>
            <a:off x="8560574" y="2842451"/>
            <a:ext cx="3200400" cy="32004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5/27/2026</a:t>
            </a:fld>
            <a:endParaRPr lang="en-US"/>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3" name="Content Placeholder 2">
            <a:extLst>
              <a:ext uri="{FF2B5EF4-FFF2-40B4-BE49-F238E27FC236}">
                <a16:creationId xmlns:a16="http://schemas.microsoft.com/office/drawing/2014/main" id="{6A51D40A-9851-2740-4D12-B8C0A7D47CBB}"/>
              </a:ext>
            </a:extLst>
          </p:cNvPr>
          <p:cNvSpPr>
            <a:spLocks noGrp="1"/>
          </p:cNvSpPr>
          <p:nvPr>
            <p:ph sz="half" idx="1" hasCustomPrompt="1"/>
          </p:nvPr>
        </p:nvSpPr>
        <p:spPr>
          <a:xfrm>
            <a:off x="438912" y="1700784"/>
            <a:ext cx="11319278" cy="984050"/>
          </a:xfrm>
        </p:spPr>
        <p:txBody>
          <a:bodyPr/>
          <a:lstStyle>
            <a:lvl1pPr marL="0" indent="0">
              <a:buNone/>
              <a:defRPr/>
            </a:lvl1pPr>
          </a:lstStyle>
          <a:p>
            <a:pPr lvl="0"/>
            <a:r>
              <a:rPr lang="en-US"/>
              <a:t>Click to edit text</a:t>
            </a:r>
          </a:p>
        </p:txBody>
      </p:sp>
      <p:sp>
        <p:nvSpPr>
          <p:cNvPr id="11" name="Text Placeholder 10">
            <a:extLst>
              <a:ext uri="{FF2B5EF4-FFF2-40B4-BE49-F238E27FC236}">
                <a16:creationId xmlns:a16="http://schemas.microsoft.com/office/drawing/2014/main" id="{95804877-C65A-0223-EC50-2070B3C69F75}"/>
              </a:ext>
            </a:extLst>
          </p:cNvPr>
          <p:cNvSpPr>
            <a:spLocks noGrp="1"/>
          </p:cNvSpPr>
          <p:nvPr>
            <p:ph type="body" sz="quarter" idx="19"/>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3025821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2A39"/>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5868D6-D39F-CA01-4EB2-895BBAB6D437}"/>
              </a:ext>
            </a:extLst>
          </p:cNvPr>
          <p:cNvSpPr/>
          <p:nvPr userDrawn="1"/>
        </p:nvSpPr>
        <p:spPr>
          <a:xfrm>
            <a:off x="254524" y="473647"/>
            <a:ext cx="11937476" cy="1112748"/>
          </a:xfrm>
          <a:prstGeom prst="rect">
            <a:avLst/>
          </a:prstGeom>
          <a:solidFill>
            <a:srgbClr val="0029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CEA1B29-24AE-4195-50FB-CDC596FF609F}"/>
              </a:ext>
            </a:extLst>
          </p:cNvPr>
          <p:cNvSpPr>
            <a:spLocks noGrp="1"/>
          </p:cNvSpPr>
          <p:nvPr>
            <p:ph type="title"/>
          </p:nvPr>
        </p:nvSpPr>
        <p:spPr>
          <a:xfrm>
            <a:off x="838200" y="1605257"/>
            <a:ext cx="10515600" cy="81329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36BA9D-A6AC-6197-4868-2540E38CF1AD}"/>
              </a:ext>
            </a:extLst>
          </p:cNvPr>
          <p:cNvSpPr>
            <a:spLocks noGrp="1"/>
          </p:cNvSpPr>
          <p:nvPr>
            <p:ph type="body" idx="1"/>
          </p:nvPr>
        </p:nvSpPr>
        <p:spPr>
          <a:xfrm>
            <a:off x="838200" y="2410041"/>
            <a:ext cx="10515600" cy="1869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12814-4CE2-89E3-5ED5-7B9D27F78916}"/>
              </a:ext>
            </a:extLst>
          </p:cNvPr>
          <p:cNvSpPr>
            <a:spLocks noGrp="1"/>
          </p:cNvSpPr>
          <p:nvPr>
            <p:ph type="dt" sz="half" idx="2"/>
          </p:nvPr>
        </p:nvSpPr>
        <p:spPr>
          <a:xfrm>
            <a:off x="29474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968B1CFF-4006-4E64-88B8-712B12C49315}" type="datetime1">
              <a:rPr lang="en-US" smtClean="0"/>
              <a:t>5/27/2026</a:t>
            </a:fld>
            <a:endParaRPr lang="en-US"/>
          </a:p>
        </p:txBody>
      </p:sp>
      <p:sp>
        <p:nvSpPr>
          <p:cNvPr id="5" name="Footer Placeholder 4">
            <a:extLst>
              <a:ext uri="{FF2B5EF4-FFF2-40B4-BE49-F238E27FC236}">
                <a16:creationId xmlns:a16="http://schemas.microsoft.com/office/drawing/2014/main" id="{4A810F17-A592-86E5-2433-E7CD7AE1D6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r>
              <a:rPr lang="en-US"/>
              <a:t>UNCLASSIFIED</a:t>
            </a:r>
          </a:p>
        </p:txBody>
      </p:sp>
      <p:sp>
        <p:nvSpPr>
          <p:cNvPr id="6" name="Slide Number Placeholder 5">
            <a:extLst>
              <a:ext uri="{FF2B5EF4-FFF2-40B4-BE49-F238E27FC236}">
                <a16:creationId xmlns:a16="http://schemas.microsoft.com/office/drawing/2014/main" id="{40D5CC12-707E-63AC-6E17-138B36B0FA57}"/>
              </a:ext>
            </a:extLst>
          </p:cNvPr>
          <p:cNvSpPr>
            <a:spLocks noGrp="1"/>
          </p:cNvSpPr>
          <p:nvPr>
            <p:ph type="sldNum" sz="quarter" idx="4"/>
          </p:nvPr>
        </p:nvSpPr>
        <p:spPr>
          <a:xfrm>
            <a:off x="9154060" y="6356350"/>
            <a:ext cx="2532888"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2230763-09DA-4369-B759-4F3C13DCD774}" type="slidenum">
              <a:rPr lang="en-US" smtClean="0"/>
              <a:pPr/>
              <a:t>‹#›</a:t>
            </a:fld>
            <a:endParaRPr lang="en-US"/>
          </a:p>
        </p:txBody>
      </p:sp>
      <p:sp>
        <p:nvSpPr>
          <p:cNvPr id="8" name="Rectangle 7">
            <a:extLst>
              <a:ext uri="{FF2B5EF4-FFF2-40B4-BE49-F238E27FC236}">
                <a16:creationId xmlns:a16="http://schemas.microsoft.com/office/drawing/2014/main" id="{C8912D8E-0C47-92C4-3878-DCD454F457F2}"/>
              </a:ext>
            </a:extLst>
          </p:cNvPr>
          <p:cNvSpPr/>
          <p:nvPr userDrawn="1"/>
        </p:nvSpPr>
        <p:spPr>
          <a:xfrm>
            <a:off x="-11332" y="-12274"/>
            <a:ext cx="12203331" cy="1235318"/>
          </a:xfrm>
          <a:prstGeom prst="rect">
            <a:avLst/>
          </a:prstGeom>
          <a:solidFill>
            <a:srgbClr val="797979">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3F3F2"/>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19927FA-99DB-7D0F-DD63-BD7E7E46AB8F}"/>
              </a:ext>
            </a:extLst>
          </p:cNvPr>
          <p:cNvSpPr/>
          <p:nvPr userDrawn="1"/>
        </p:nvSpPr>
        <p:spPr>
          <a:xfrm>
            <a:off x="-15498" y="256741"/>
            <a:ext cx="11978898" cy="1235318"/>
          </a:xfrm>
          <a:prstGeom prst="rect">
            <a:avLst/>
          </a:prstGeom>
          <a:solidFill>
            <a:srgbClr val="E8B00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3F3F2"/>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5D0EC72-20DC-74C2-31FB-1DBF62C712CC}"/>
              </a:ext>
            </a:extLst>
          </p:cNvPr>
          <p:cNvSpPr/>
          <p:nvPr userDrawn="1"/>
        </p:nvSpPr>
        <p:spPr>
          <a:xfrm>
            <a:off x="183552" y="447039"/>
            <a:ext cx="12008448" cy="1149199"/>
          </a:xfrm>
          <a:prstGeom prst="rect">
            <a:avLst/>
          </a:prstGeom>
          <a:solidFill>
            <a:srgbClr val="022A3A"/>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3F3F2"/>
              </a:solidFill>
              <a:effectLst/>
              <a:uLnTx/>
              <a:uFillTx/>
              <a:latin typeface="Calibri" panose="020F0502020204030204"/>
              <a:ea typeface="+mn-ea"/>
              <a:cs typeface="+mn-cs"/>
            </a:endParaRPr>
          </a:p>
        </p:txBody>
      </p:sp>
      <p:sp>
        <p:nvSpPr>
          <p:cNvPr id="18" name="Freeform: Shape 15">
            <a:extLst>
              <a:ext uri="{FF2B5EF4-FFF2-40B4-BE49-F238E27FC236}">
                <a16:creationId xmlns:a16="http://schemas.microsoft.com/office/drawing/2014/main" id="{78F0CD3B-0438-63D1-E3EA-A58EB00E8498}"/>
              </a:ext>
            </a:extLst>
          </p:cNvPr>
          <p:cNvSpPr/>
          <p:nvPr userDrawn="1"/>
        </p:nvSpPr>
        <p:spPr>
          <a:xfrm>
            <a:off x="10648950" y="652377"/>
            <a:ext cx="1539875" cy="658477"/>
          </a:xfrm>
          <a:custGeom>
            <a:avLst/>
            <a:gdLst>
              <a:gd name="connsiteX0" fmla="*/ 1539875 w 1539875"/>
              <a:gd name="connsiteY0" fmla="*/ 0 h 746125"/>
              <a:gd name="connsiteX1" fmla="*/ 1539875 w 1539875"/>
              <a:gd name="connsiteY1" fmla="*/ 720725 h 746125"/>
              <a:gd name="connsiteX2" fmla="*/ 0 w 1539875"/>
              <a:gd name="connsiteY2" fmla="*/ 746125 h 746125"/>
              <a:gd name="connsiteX3" fmla="*/ 266700 w 1539875"/>
              <a:gd name="connsiteY3" fmla="*/ 22225 h 746125"/>
              <a:gd name="connsiteX4" fmla="*/ 1539875 w 1539875"/>
              <a:gd name="connsiteY4" fmla="*/ 0 h 746125"/>
              <a:gd name="connsiteX0" fmla="*/ 1539875 w 1539875"/>
              <a:gd name="connsiteY0" fmla="*/ 6350 h 752475"/>
              <a:gd name="connsiteX1" fmla="*/ 1539875 w 1539875"/>
              <a:gd name="connsiteY1" fmla="*/ 727075 h 752475"/>
              <a:gd name="connsiteX2" fmla="*/ 0 w 1539875"/>
              <a:gd name="connsiteY2" fmla="*/ 752475 h 752475"/>
              <a:gd name="connsiteX3" fmla="*/ 301625 w 1539875"/>
              <a:gd name="connsiteY3" fmla="*/ 0 h 752475"/>
              <a:gd name="connsiteX4" fmla="*/ 1539875 w 1539875"/>
              <a:gd name="connsiteY4" fmla="*/ 6350 h 752475"/>
              <a:gd name="connsiteX0" fmla="*/ 1539875 w 1539875"/>
              <a:gd name="connsiteY0" fmla="*/ 6350 h 758825"/>
              <a:gd name="connsiteX1" fmla="*/ 1539875 w 1539875"/>
              <a:gd name="connsiteY1" fmla="*/ 758825 h 758825"/>
              <a:gd name="connsiteX2" fmla="*/ 0 w 1539875"/>
              <a:gd name="connsiteY2" fmla="*/ 752475 h 758825"/>
              <a:gd name="connsiteX3" fmla="*/ 301625 w 1539875"/>
              <a:gd name="connsiteY3" fmla="*/ 0 h 758825"/>
              <a:gd name="connsiteX4" fmla="*/ 1539875 w 1539875"/>
              <a:gd name="connsiteY4" fmla="*/ 6350 h 75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875" h="758825">
                <a:moveTo>
                  <a:pt x="1539875" y="6350"/>
                </a:moveTo>
                <a:lnTo>
                  <a:pt x="1539875" y="758825"/>
                </a:lnTo>
                <a:lnTo>
                  <a:pt x="0" y="752475"/>
                </a:lnTo>
                <a:lnTo>
                  <a:pt x="301625" y="0"/>
                </a:lnTo>
                <a:lnTo>
                  <a:pt x="1539875" y="6350"/>
                </a:lnTo>
                <a:close/>
              </a:path>
            </a:pathLst>
          </a:cu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9" name="Picture 18" descr="Logo&#10;&#10;Description automatically generated">
            <a:extLst>
              <a:ext uri="{FF2B5EF4-FFF2-40B4-BE49-F238E27FC236}">
                <a16:creationId xmlns:a16="http://schemas.microsoft.com/office/drawing/2014/main" id="{953C6A9D-CB87-4127-B518-BBFF4879A61A}"/>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11117603" y="579437"/>
            <a:ext cx="819873" cy="819873"/>
          </a:xfrm>
          <a:prstGeom prst="rect">
            <a:avLst/>
          </a:prstGeom>
          <a:effectLst/>
        </p:spPr>
      </p:pic>
      <p:sp>
        <p:nvSpPr>
          <p:cNvPr id="21" name="Freeform: Shape 16">
            <a:extLst>
              <a:ext uri="{FF2B5EF4-FFF2-40B4-BE49-F238E27FC236}">
                <a16:creationId xmlns:a16="http://schemas.microsoft.com/office/drawing/2014/main" id="{D4B9BD6C-AA48-F9EC-D83D-977D6923E435}"/>
              </a:ext>
            </a:extLst>
          </p:cNvPr>
          <p:cNvSpPr/>
          <p:nvPr userDrawn="1"/>
        </p:nvSpPr>
        <p:spPr>
          <a:xfrm>
            <a:off x="10274302" y="652377"/>
            <a:ext cx="609600" cy="658477"/>
          </a:xfrm>
          <a:custGeom>
            <a:avLst/>
            <a:gdLst>
              <a:gd name="connsiteX0" fmla="*/ 1539875 w 1539875"/>
              <a:gd name="connsiteY0" fmla="*/ 0 h 746125"/>
              <a:gd name="connsiteX1" fmla="*/ 1539875 w 1539875"/>
              <a:gd name="connsiteY1" fmla="*/ 720725 h 746125"/>
              <a:gd name="connsiteX2" fmla="*/ 0 w 1539875"/>
              <a:gd name="connsiteY2" fmla="*/ 746125 h 746125"/>
              <a:gd name="connsiteX3" fmla="*/ 266700 w 1539875"/>
              <a:gd name="connsiteY3" fmla="*/ 22225 h 746125"/>
              <a:gd name="connsiteX4" fmla="*/ 1539875 w 1539875"/>
              <a:gd name="connsiteY4" fmla="*/ 0 h 746125"/>
              <a:gd name="connsiteX0" fmla="*/ 1539875 w 1539875"/>
              <a:gd name="connsiteY0" fmla="*/ 6350 h 752475"/>
              <a:gd name="connsiteX1" fmla="*/ 1539875 w 1539875"/>
              <a:gd name="connsiteY1" fmla="*/ 727075 h 752475"/>
              <a:gd name="connsiteX2" fmla="*/ 0 w 1539875"/>
              <a:gd name="connsiteY2" fmla="*/ 752475 h 752475"/>
              <a:gd name="connsiteX3" fmla="*/ 301625 w 1539875"/>
              <a:gd name="connsiteY3" fmla="*/ 0 h 752475"/>
              <a:gd name="connsiteX4" fmla="*/ 1539875 w 1539875"/>
              <a:gd name="connsiteY4" fmla="*/ 6350 h 752475"/>
              <a:gd name="connsiteX0" fmla="*/ 1539875 w 1539875"/>
              <a:gd name="connsiteY0" fmla="*/ 6350 h 758825"/>
              <a:gd name="connsiteX1" fmla="*/ 1539875 w 1539875"/>
              <a:gd name="connsiteY1" fmla="*/ 758825 h 758825"/>
              <a:gd name="connsiteX2" fmla="*/ 0 w 1539875"/>
              <a:gd name="connsiteY2" fmla="*/ 752475 h 758825"/>
              <a:gd name="connsiteX3" fmla="*/ 301625 w 1539875"/>
              <a:gd name="connsiteY3" fmla="*/ 0 h 758825"/>
              <a:gd name="connsiteX4" fmla="*/ 1539875 w 1539875"/>
              <a:gd name="connsiteY4" fmla="*/ 6350 h 758825"/>
              <a:gd name="connsiteX0" fmla="*/ 1860550 w 1860550"/>
              <a:gd name="connsiteY0" fmla="*/ 0 h 758825"/>
              <a:gd name="connsiteX1" fmla="*/ 1539875 w 1860550"/>
              <a:gd name="connsiteY1" fmla="*/ 758825 h 758825"/>
              <a:gd name="connsiteX2" fmla="*/ 0 w 1860550"/>
              <a:gd name="connsiteY2" fmla="*/ 752475 h 758825"/>
              <a:gd name="connsiteX3" fmla="*/ 301625 w 1860550"/>
              <a:gd name="connsiteY3" fmla="*/ 0 h 758825"/>
              <a:gd name="connsiteX4" fmla="*/ 1860550 w 1860550"/>
              <a:gd name="connsiteY4" fmla="*/ 0 h 758825"/>
              <a:gd name="connsiteX0" fmla="*/ 1790700 w 1790700"/>
              <a:gd name="connsiteY0" fmla="*/ 0 h 758825"/>
              <a:gd name="connsiteX1" fmla="*/ 1539875 w 1790700"/>
              <a:gd name="connsiteY1" fmla="*/ 758825 h 758825"/>
              <a:gd name="connsiteX2" fmla="*/ 0 w 1790700"/>
              <a:gd name="connsiteY2" fmla="*/ 752475 h 758825"/>
              <a:gd name="connsiteX3" fmla="*/ 301625 w 1790700"/>
              <a:gd name="connsiteY3" fmla="*/ 0 h 758825"/>
              <a:gd name="connsiteX4" fmla="*/ 1790700 w 1790700"/>
              <a:gd name="connsiteY4" fmla="*/ 0 h 758825"/>
              <a:gd name="connsiteX0" fmla="*/ 1790700 w 1790700"/>
              <a:gd name="connsiteY0" fmla="*/ 0 h 755650"/>
              <a:gd name="connsiteX1" fmla="*/ 1508125 w 1790700"/>
              <a:gd name="connsiteY1" fmla="*/ 755650 h 755650"/>
              <a:gd name="connsiteX2" fmla="*/ 0 w 1790700"/>
              <a:gd name="connsiteY2" fmla="*/ 752475 h 755650"/>
              <a:gd name="connsiteX3" fmla="*/ 301625 w 1790700"/>
              <a:gd name="connsiteY3" fmla="*/ 0 h 755650"/>
              <a:gd name="connsiteX4" fmla="*/ 1790700 w 1790700"/>
              <a:gd name="connsiteY4" fmla="*/ 0 h 755650"/>
              <a:gd name="connsiteX0" fmla="*/ 1803400 w 1803400"/>
              <a:gd name="connsiteY0" fmla="*/ 0 h 755650"/>
              <a:gd name="connsiteX1" fmla="*/ 1508125 w 1803400"/>
              <a:gd name="connsiteY1" fmla="*/ 755650 h 755650"/>
              <a:gd name="connsiteX2" fmla="*/ 0 w 1803400"/>
              <a:gd name="connsiteY2" fmla="*/ 752475 h 755650"/>
              <a:gd name="connsiteX3" fmla="*/ 301625 w 1803400"/>
              <a:gd name="connsiteY3" fmla="*/ 0 h 755650"/>
              <a:gd name="connsiteX4" fmla="*/ 1803400 w 1803400"/>
              <a:gd name="connsiteY4" fmla="*/ 0 h 755650"/>
              <a:gd name="connsiteX0" fmla="*/ 1803400 w 1803400"/>
              <a:gd name="connsiteY0" fmla="*/ 0 h 755650"/>
              <a:gd name="connsiteX1" fmla="*/ 1508125 w 1803400"/>
              <a:gd name="connsiteY1" fmla="*/ 755650 h 755650"/>
              <a:gd name="connsiteX2" fmla="*/ 0 w 1803400"/>
              <a:gd name="connsiteY2" fmla="*/ 752475 h 755650"/>
              <a:gd name="connsiteX3" fmla="*/ 1270000 w 1803400"/>
              <a:gd name="connsiteY3" fmla="*/ 12700 h 755650"/>
              <a:gd name="connsiteX4" fmla="*/ 1803400 w 1803400"/>
              <a:gd name="connsiteY4" fmla="*/ 0 h 755650"/>
              <a:gd name="connsiteX0" fmla="*/ 841375 w 841375"/>
              <a:gd name="connsiteY0" fmla="*/ 0 h 758825"/>
              <a:gd name="connsiteX1" fmla="*/ 546100 w 841375"/>
              <a:gd name="connsiteY1" fmla="*/ 755650 h 758825"/>
              <a:gd name="connsiteX2" fmla="*/ 0 w 841375"/>
              <a:gd name="connsiteY2" fmla="*/ 758825 h 758825"/>
              <a:gd name="connsiteX3" fmla="*/ 307975 w 841375"/>
              <a:gd name="connsiteY3" fmla="*/ 12700 h 758825"/>
              <a:gd name="connsiteX4" fmla="*/ 841375 w 841375"/>
              <a:gd name="connsiteY4" fmla="*/ 0 h 758825"/>
              <a:gd name="connsiteX0" fmla="*/ 841375 w 841375"/>
              <a:gd name="connsiteY0" fmla="*/ 0 h 758825"/>
              <a:gd name="connsiteX1" fmla="*/ 546100 w 841375"/>
              <a:gd name="connsiteY1" fmla="*/ 755650 h 758825"/>
              <a:gd name="connsiteX2" fmla="*/ 0 w 841375"/>
              <a:gd name="connsiteY2" fmla="*/ 758825 h 758825"/>
              <a:gd name="connsiteX3" fmla="*/ 530225 w 841375"/>
              <a:gd name="connsiteY3" fmla="*/ 0 h 758825"/>
              <a:gd name="connsiteX4" fmla="*/ 841375 w 841375"/>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298450 w 609600"/>
              <a:gd name="connsiteY3" fmla="*/ 0 h 758825"/>
              <a:gd name="connsiteX4" fmla="*/ 609600 w 609600"/>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317500 w 609600"/>
              <a:gd name="connsiteY3" fmla="*/ 0 h 758825"/>
              <a:gd name="connsiteX4" fmla="*/ 609600 w 609600"/>
              <a:gd name="connsiteY4" fmla="*/ 0 h 75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758825">
                <a:moveTo>
                  <a:pt x="609600" y="0"/>
                </a:moveTo>
                <a:lnTo>
                  <a:pt x="314325" y="755650"/>
                </a:lnTo>
                <a:lnTo>
                  <a:pt x="0" y="758825"/>
                </a:lnTo>
                <a:lnTo>
                  <a:pt x="317500" y="0"/>
                </a:lnTo>
                <a:lnTo>
                  <a:pt x="609600" y="0"/>
                </a:lnTo>
                <a:close/>
              </a:path>
            </a:pathLst>
          </a:cu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Freeform: Shape 19">
            <a:extLst>
              <a:ext uri="{FF2B5EF4-FFF2-40B4-BE49-F238E27FC236}">
                <a16:creationId xmlns:a16="http://schemas.microsoft.com/office/drawing/2014/main" id="{1D6C6DFF-EF40-EA20-38AA-5658DE10D559}"/>
              </a:ext>
            </a:extLst>
          </p:cNvPr>
          <p:cNvSpPr/>
          <p:nvPr userDrawn="1"/>
        </p:nvSpPr>
        <p:spPr>
          <a:xfrm>
            <a:off x="10058402" y="652378"/>
            <a:ext cx="473073" cy="666661"/>
          </a:xfrm>
          <a:custGeom>
            <a:avLst/>
            <a:gdLst>
              <a:gd name="connsiteX0" fmla="*/ 1539875 w 1539875"/>
              <a:gd name="connsiteY0" fmla="*/ 0 h 746125"/>
              <a:gd name="connsiteX1" fmla="*/ 1539875 w 1539875"/>
              <a:gd name="connsiteY1" fmla="*/ 720725 h 746125"/>
              <a:gd name="connsiteX2" fmla="*/ 0 w 1539875"/>
              <a:gd name="connsiteY2" fmla="*/ 746125 h 746125"/>
              <a:gd name="connsiteX3" fmla="*/ 266700 w 1539875"/>
              <a:gd name="connsiteY3" fmla="*/ 22225 h 746125"/>
              <a:gd name="connsiteX4" fmla="*/ 1539875 w 1539875"/>
              <a:gd name="connsiteY4" fmla="*/ 0 h 746125"/>
              <a:gd name="connsiteX0" fmla="*/ 1539875 w 1539875"/>
              <a:gd name="connsiteY0" fmla="*/ 6350 h 752475"/>
              <a:gd name="connsiteX1" fmla="*/ 1539875 w 1539875"/>
              <a:gd name="connsiteY1" fmla="*/ 727075 h 752475"/>
              <a:gd name="connsiteX2" fmla="*/ 0 w 1539875"/>
              <a:gd name="connsiteY2" fmla="*/ 752475 h 752475"/>
              <a:gd name="connsiteX3" fmla="*/ 301625 w 1539875"/>
              <a:gd name="connsiteY3" fmla="*/ 0 h 752475"/>
              <a:gd name="connsiteX4" fmla="*/ 1539875 w 1539875"/>
              <a:gd name="connsiteY4" fmla="*/ 6350 h 752475"/>
              <a:gd name="connsiteX0" fmla="*/ 1539875 w 1539875"/>
              <a:gd name="connsiteY0" fmla="*/ 6350 h 758825"/>
              <a:gd name="connsiteX1" fmla="*/ 1539875 w 1539875"/>
              <a:gd name="connsiteY1" fmla="*/ 758825 h 758825"/>
              <a:gd name="connsiteX2" fmla="*/ 0 w 1539875"/>
              <a:gd name="connsiteY2" fmla="*/ 752475 h 758825"/>
              <a:gd name="connsiteX3" fmla="*/ 301625 w 1539875"/>
              <a:gd name="connsiteY3" fmla="*/ 0 h 758825"/>
              <a:gd name="connsiteX4" fmla="*/ 1539875 w 1539875"/>
              <a:gd name="connsiteY4" fmla="*/ 6350 h 758825"/>
              <a:gd name="connsiteX0" fmla="*/ 1860550 w 1860550"/>
              <a:gd name="connsiteY0" fmla="*/ 0 h 758825"/>
              <a:gd name="connsiteX1" fmla="*/ 1539875 w 1860550"/>
              <a:gd name="connsiteY1" fmla="*/ 758825 h 758825"/>
              <a:gd name="connsiteX2" fmla="*/ 0 w 1860550"/>
              <a:gd name="connsiteY2" fmla="*/ 752475 h 758825"/>
              <a:gd name="connsiteX3" fmla="*/ 301625 w 1860550"/>
              <a:gd name="connsiteY3" fmla="*/ 0 h 758825"/>
              <a:gd name="connsiteX4" fmla="*/ 1860550 w 1860550"/>
              <a:gd name="connsiteY4" fmla="*/ 0 h 758825"/>
              <a:gd name="connsiteX0" fmla="*/ 1790700 w 1790700"/>
              <a:gd name="connsiteY0" fmla="*/ 0 h 758825"/>
              <a:gd name="connsiteX1" fmla="*/ 1539875 w 1790700"/>
              <a:gd name="connsiteY1" fmla="*/ 758825 h 758825"/>
              <a:gd name="connsiteX2" fmla="*/ 0 w 1790700"/>
              <a:gd name="connsiteY2" fmla="*/ 752475 h 758825"/>
              <a:gd name="connsiteX3" fmla="*/ 301625 w 1790700"/>
              <a:gd name="connsiteY3" fmla="*/ 0 h 758825"/>
              <a:gd name="connsiteX4" fmla="*/ 1790700 w 1790700"/>
              <a:gd name="connsiteY4" fmla="*/ 0 h 758825"/>
              <a:gd name="connsiteX0" fmla="*/ 1790700 w 1790700"/>
              <a:gd name="connsiteY0" fmla="*/ 0 h 755650"/>
              <a:gd name="connsiteX1" fmla="*/ 1508125 w 1790700"/>
              <a:gd name="connsiteY1" fmla="*/ 755650 h 755650"/>
              <a:gd name="connsiteX2" fmla="*/ 0 w 1790700"/>
              <a:gd name="connsiteY2" fmla="*/ 752475 h 755650"/>
              <a:gd name="connsiteX3" fmla="*/ 301625 w 1790700"/>
              <a:gd name="connsiteY3" fmla="*/ 0 h 755650"/>
              <a:gd name="connsiteX4" fmla="*/ 1790700 w 1790700"/>
              <a:gd name="connsiteY4" fmla="*/ 0 h 755650"/>
              <a:gd name="connsiteX0" fmla="*/ 1803400 w 1803400"/>
              <a:gd name="connsiteY0" fmla="*/ 0 h 755650"/>
              <a:gd name="connsiteX1" fmla="*/ 1508125 w 1803400"/>
              <a:gd name="connsiteY1" fmla="*/ 755650 h 755650"/>
              <a:gd name="connsiteX2" fmla="*/ 0 w 1803400"/>
              <a:gd name="connsiteY2" fmla="*/ 752475 h 755650"/>
              <a:gd name="connsiteX3" fmla="*/ 301625 w 1803400"/>
              <a:gd name="connsiteY3" fmla="*/ 0 h 755650"/>
              <a:gd name="connsiteX4" fmla="*/ 1803400 w 1803400"/>
              <a:gd name="connsiteY4" fmla="*/ 0 h 755650"/>
              <a:gd name="connsiteX0" fmla="*/ 1803400 w 1803400"/>
              <a:gd name="connsiteY0" fmla="*/ 0 h 755650"/>
              <a:gd name="connsiteX1" fmla="*/ 1508125 w 1803400"/>
              <a:gd name="connsiteY1" fmla="*/ 755650 h 755650"/>
              <a:gd name="connsiteX2" fmla="*/ 0 w 1803400"/>
              <a:gd name="connsiteY2" fmla="*/ 752475 h 755650"/>
              <a:gd name="connsiteX3" fmla="*/ 1270000 w 1803400"/>
              <a:gd name="connsiteY3" fmla="*/ 12700 h 755650"/>
              <a:gd name="connsiteX4" fmla="*/ 1803400 w 1803400"/>
              <a:gd name="connsiteY4" fmla="*/ 0 h 755650"/>
              <a:gd name="connsiteX0" fmla="*/ 841375 w 841375"/>
              <a:gd name="connsiteY0" fmla="*/ 0 h 758825"/>
              <a:gd name="connsiteX1" fmla="*/ 546100 w 841375"/>
              <a:gd name="connsiteY1" fmla="*/ 755650 h 758825"/>
              <a:gd name="connsiteX2" fmla="*/ 0 w 841375"/>
              <a:gd name="connsiteY2" fmla="*/ 758825 h 758825"/>
              <a:gd name="connsiteX3" fmla="*/ 307975 w 841375"/>
              <a:gd name="connsiteY3" fmla="*/ 12700 h 758825"/>
              <a:gd name="connsiteX4" fmla="*/ 841375 w 841375"/>
              <a:gd name="connsiteY4" fmla="*/ 0 h 758825"/>
              <a:gd name="connsiteX0" fmla="*/ 841375 w 841375"/>
              <a:gd name="connsiteY0" fmla="*/ 0 h 758825"/>
              <a:gd name="connsiteX1" fmla="*/ 546100 w 841375"/>
              <a:gd name="connsiteY1" fmla="*/ 755650 h 758825"/>
              <a:gd name="connsiteX2" fmla="*/ 0 w 841375"/>
              <a:gd name="connsiteY2" fmla="*/ 758825 h 758825"/>
              <a:gd name="connsiteX3" fmla="*/ 530225 w 841375"/>
              <a:gd name="connsiteY3" fmla="*/ 0 h 758825"/>
              <a:gd name="connsiteX4" fmla="*/ 841375 w 841375"/>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298450 w 609600"/>
              <a:gd name="connsiteY3" fmla="*/ 0 h 758825"/>
              <a:gd name="connsiteX4" fmla="*/ 609600 w 609600"/>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317500 w 609600"/>
              <a:gd name="connsiteY3" fmla="*/ 0 h 758825"/>
              <a:gd name="connsiteX4" fmla="*/ 609600 w 609600"/>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425450 w 609600"/>
              <a:gd name="connsiteY3" fmla="*/ 0 h 758825"/>
              <a:gd name="connsiteX4" fmla="*/ 609600 w 609600"/>
              <a:gd name="connsiteY4" fmla="*/ 0 h 758825"/>
              <a:gd name="connsiteX0" fmla="*/ 444500 w 444500"/>
              <a:gd name="connsiteY0" fmla="*/ 0 h 755650"/>
              <a:gd name="connsiteX1" fmla="*/ 149225 w 444500"/>
              <a:gd name="connsiteY1" fmla="*/ 755650 h 755650"/>
              <a:gd name="connsiteX2" fmla="*/ 0 w 444500"/>
              <a:gd name="connsiteY2" fmla="*/ 752475 h 755650"/>
              <a:gd name="connsiteX3" fmla="*/ 260350 w 444500"/>
              <a:gd name="connsiteY3" fmla="*/ 0 h 755650"/>
              <a:gd name="connsiteX4" fmla="*/ 444500 w 444500"/>
              <a:gd name="connsiteY4" fmla="*/ 0 h 755650"/>
              <a:gd name="connsiteX0" fmla="*/ 444500 w 444500"/>
              <a:gd name="connsiteY0" fmla="*/ 0 h 755650"/>
              <a:gd name="connsiteX1" fmla="*/ 149225 w 444500"/>
              <a:gd name="connsiteY1" fmla="*/ 755650 h 755650"/>
              <a:gd name="connsiteX2" fmla="*/ 0 w 444500"/>
              <a:gd name="connsiteY2" fmla="*/ 752475 h 755650"/>
              <a:gd name="connsiteX3" fmla="*/ 307975 w 444500"/>
              <a:gd name="connsiteY3" fmla="*/ 0 h 755650"/>
              <a:gd name="connsiteX4" fmla="*/ 444500 w 444500"/>
              <a:gd name="connsiteY4" fmla="*/ 0 h 755650"/>
              <a:gd name="connsiteX0" fmla="*/ 441325 w 441325"/>
              <a:gd name="connsiteY0" fmla="*/ 0 h 758825"/>
              <a:gd name="connsiteX1" fmla="*/ 146050 w 441325"/>
              <a:gd name="connsiteY1" fmla="*/ 755650 h 758825"/>
              <a:gd name="connsiteX2" fmla="*/ 0 w 441325"/>
              <a:gd name="connsiteY2" fmla="*/ 758825 h 758825"/>
              <a:gd name="connsiteX3" fmla="*/ 304800 w 441325"/>
              <a:gd name="connsiteY3" fmla="*/ 0 h 758825"/>
              <a:gd name="connsiteX4" fmla="*/ 441325 w 441325"/>
              <a:gd name="connsiteY4" fmla="*/ 0 h 75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325" h="758825">
                <a:moveTo>
                  <a:pt x="441325" y="0"/>
                </a:moveTo>
                <a:lnTo>
                  <a:pt x="146050" y="755650"/>
                </a:lnTo>
                <a:lnTo>
                  <a:pt x="0" y="758825"/>
                </a:lnTo>
                <a:lnTo>
                  <a:pt x="304800" y="0"/>
                </a:lnTo>
                <a:lnTo>
                  <a:pt x="441325" y="0"/>
                </a:lnTo>
                <a:close/>
              </a:path>
            </a:pathLst>
          </a:cu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Action Button: Blank 8">
            <a:hlinkClick r:id="" action="ppaction://hlinkshowjump?jump=lastslide" highlightClick="1"/>
            <a:extLst>
              <a:ext uri="{FF2B5EF4-FFF2-40B4-BE49-F238E27FC236}">
                <a16:creationId xmlns:a16="http://schemas.microsoft.com/office/drawing/2014/main" id="{E9540860-AC99-F524-C304-45689EB87083}"/>
              </a:ext>
            </a:extLst>
          </p:cNvPr>
          <p:cNvSpPr/>
          <p:nvPr userDrawn="1"/>
        </p:nvSpPr>
        <p:spPr>
          <a:xfrm>
            <a:off x="11215269" y="247019"/>
            <a:ext cx="752343" cy="218166"/>
          </a:xfrm>
          <a:prstGeom prst="actionButtonBlank">
            <a:avLst/>
          </a:prstGeom>
          <a:solidFill>
            <a:srgbClr val="0029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100"/>
              <a:t>Glossary</a:t>
            </a:r>
          </a:p>
        </p:txBody>
      </p:sp>
      <p:pic>
        <p:nvPicPr>
          <p:cNvPr id="24" name="Picture 23" descr="Text&#10;&#10;AI-generated content may be incorrect.">
            <a:extLst>
              <a:ext uri="{FF2B5EF4-FFF2-40B4-BE49-F238E27FC236}">
                <a16:creationId xmlns:a16="http://schemas.microsoft.com/office/drawing/2014/main" id="{B83981D5-BFA2-2A7D-80C0-60199379834B}"/>
              </a:ext>
            </a:extLst>
          </p:cNvPr>
          <p:cNvPicPr>
            <a:picLocks noChangeAspect="1"/>
          </p:cNvPicPr>
          <p:nvPr userDrawn="1"/>
        </p:nvPicPr>
        <p:blipFill>
          <a:blip r:embed="rId24"/>
          <a:stretch>
            <a:fillRect/>
          </a:stretch>
        </p:blipFill>
        <p:spPr>
          <a:xfrm>
            <a:off x="213995" y="480388"/>
            <a:ext cx="1746885" cy="1116220"/>
          </a:xfrm>
          <a:prstGeom prst="rect">
            <a:avLst/>
          </a:prstGeom>
        </p:spPr>
      </p:pic>
    </p:spTree>
    <p:extLst>
      <p:ext uri="{BB962C8B-B14F-4D97-AF65-F5344CB8AC3E}">
        <p14:creationId xmlns:p14="http://schemas.microsoft.com/office/powerpoint/2010/main" val="3736831245"/>
      </p:ext>
    </p:extLst>
  </p:cSld>
  <p:clrMap bg1="dk1" tx1="lt1" bg2="dk2" tx2="lt2" accent1="accent1" accent2="accent2" accent3="accent3" accent4="accent4" accent5="accent5" accent6="accent6" hlink="hlink" folHlink="folHlink"/>
  <p:sldLayoutIdLst>
    <p:sldLayoutId id="2147483679" r:id="rId1"/>
    <p:sldLayoutId id="2147483705" r:id="rId2"/>
    <p:sldLayoutId id="2147483687" r:id="rId3"/>
    <p:sldLayoutId id="2147483692" r:id="rId4"/>
    <p:sldLayoutId id="2147483706" r:id="rId5"/>
    <p:sldLayoutId id="2147483707" r:id="rId6"/>
    <p:sldLayoutId id="2147483708" r:id="rId7"/>
    <p:sldLayoutId id="2147483710" r:id="rId8"/>
    <p:sldLayoutId id="2147483709" r:id="rId9"/>
    <p:sldLayoutId id="2147483712" r:id="rId10"/>
    <p:sldLayoutId id="2147483685" r:id="rId11"/>
    <p:sldLayoutId id="2147483697" r:id="rId12"/>
    <p:sldLayoutId id="2147483701" r:id="rId13"/>
    <p:sldLayoutId id="2147483699" r:id="rId14"/>
    <p:sldLayoutId id="2147483711" r:id="rId15"/>
    <p:sldLayoutId id="2147483702" r:id="rId16"/>
    <p:sldLayoutId id="2147483694" r:id="rId17"/>
    <p:sldLayoutId id="2147483695" r:id="rId18"/>
    <p:sldLayoutId id="2147483681" r:id="rId19"/>
    <p:sldLayoutId id="2147483684" r:id="rId20"/>
    <p:sldLayoutId id="2147483713" r:id="rId21"/>
  </p:sldLayoutIdLst>
  <p:hf hd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07" userDrawn="1">
          <p15:clr>
            <a:srgbClr val="F26B43"/>
          </p15:clr>
        </p15:guide>
        <p15:guide id="2" pos="740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dvidshub.net/video/1008234"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hyperlink" Target="https://www.mynavyhr.navy.mil/Support-Services/Culture-Resilience/Warrior-Toughness/"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FC620CB-41B0-A210-34C2-7885DBFBC63A}"/>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Welcome</a:t>
            </a:r>
          </a:p>
        </p:txBody>
      </p:sp>
      <p:pic>
        <p:nvPicPr>
          <p:cNvPr id="7" name="Picture 6" descr="Warrior Toughness logo. Mind, body, spirit.">
            <a:extLst>
              <a:ext uri="{FF2B5EF4-FFF2-40B4-BE49-F238E27FC236}">
                <a16:creationId xmlns:a16="http://schemas.microsoft.com/office/drawing/2014/main" id="{71857017-E28F-F9BD-8BDB-61139D44A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8247" y="855354"/>
            <a:ext cx="5635507" cy="5635507"/>
          </a:xfrm>
          <a:prstGeom prst="rect">
            <a:avLst/>
          </a:prstGeom>
          <a:effectLst>
            <a:outerShdw blurRad="177800" dist="114300" dir="2700000" algn="tl" rotWithShape="0">
              <a:prstClr val="black">
                <a:alpha val="40000"/>
              </a:prstClr>
            </a:outerShdw>
          </a:effectLst>
        </p:spPr>
      </p:pic>
    </p:spTree>
    <p:extLst>
      <p:ext uri="{BB962C8B-B14F-4D97-AF65-F5344CB8AC3E}">
        <p14:creationId xmlns:p14="http://schemas.microsoft.com/office/powerpoint/2010/main" val="179078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F470142-6D67-055A-3CCD-ABEF0E331CCA}"/>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Empathy</a:t>
            </a:r>
          </a:p>
        </p:txBody>
      </p:sp>
      <p:sp>
        <p:nvSpPr>
          <p:cNvPr id="10" name="Content Placeholder 9">
            <a:extLst>
              <a:ext uri="{FF2B5EF4-FFF2-40B4-BE49-F238E27FC236}">
                <a16:creationId xmlns:a16="http://schemas.microsoft.com/office/drawing/2014/main" id="{1839BA06-FB10-5C9D-6BBB-F53F6C65ED4A}"/>
              </a:ext>
            </a:extLst>
          </p:cNvPr>
          <p:cNvSpPr>
            <a:spLocks noGrp="1"/>
          </p:cNvSpPr>
          <p:nvPr>
            <p:ph sz="half" idx="1"/>
          </p:nvPr>
        </p:nvSpPr>
        <p:spPr/>
        <p:txBody>
          <a:bodyPr>
            <a:normAutofit/>
          </a:bodyPr>
          <a:lstStyle/>
          <a:p>
            <a:pPr marL="0" indent="0">
              <a:buNone/>
            </a:pPr>
            <a:r>
              <a:rPr lang="en-US" sz="2800" b="0" i="0">
                <a:latin typeface="+mn-lt"/>
              </a:rPr>
              <a:t>Empathy is:</a:t>
            </a:r>
          </a:p>
          <a:p>
            <a:r>
              <a:rPr lang="en-US" sz="2800" b="0" i="0">
                <a:latin typeface="+mn-lt"/>
              </a:rPr>
              <a:t>Understanding others’ emotional states</a:t>
            </a:r>
          </a:p>
          <a:p>
            <a:r>
              <a:rPr lang="en-US">
                <a:latin typeface="+mn-lt"/>
              </a:rPr>
              <a:t>Considering the</a:t>
            </a:r>
            <a:r>
              <a:rPr lang="en-US" sz="2800" b="0" i="0">
                <a:latin typeface="+mn-lt"/>
              </a:rPr>
              <a:t>ir feelings in decisions</a:t>
            </a:r>
          </a:p>
          <a:p>
            <a:r>
              <a:rPr lang="en-US" sz="2800" b="0" i="0">
                <a:latin typeface="+mn-lt"/>
              </a:rPr>
              <a:t>Responding to their emotions accordingly </a:t>
            </a:r>
          </a:p>
        </p:txBody>
      </p:sp>
      <p:pic>
        <p:nvPicPr>
          <p:cNvPr id="9" name="Picture 8" descr="Sailors engaged in serious conversations, offering comfort and support to one another through empathetic expressions and gestures.">
            <a:extLst>
              <a:ext uri="{FF2B5EF4-FFF2-40B4-BE49-F238E27FC236}">
                <a16:creationId xmlns:a16="http://schemas.microsoft.com/office/drawing/2014/main" id="{8D2D8B88-BE93-5F33-5354-CA5915FD22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66688" y="1697736"/>
            <a:ext cx="548640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a:t>UNCLASSIFIED</a:t>
            </a:r>
          </a:p>
        </p:txBody>
      </p:sp>
      <p:sp>
        <p:nvSpPr>
          <p:cNvPr id="4" name="Slide Number Placeholder 2">
            <a:extLst>
              <a:ext uri="{FF2B5EF4-FFF2-40B4-BE49-F238E27FC236}">
                <a16:creationId xmlns:a16="http://schemas.microsoft.com/office/drawing/2014/main" id="{655144AD-A4F5-5BBF-D3FB-CB85D5B47A13}"/>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10</a:t>
            </a:fld>
            <a:endParaRPr lang="en-US"/>
          </a:p>
        </p:txBody>
      </p:sp>
    </p:spTree>
    <p:extLst>
      <p:ext uri="{BB962C8B-B14F-4D97-AF65-F5344CB8AC3E}">
        <p14:creationId xmlns:p14="http://schemas.microsoft.com/office/powerpoint/2010/main" val="2303478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5601828-49C4-D97F-1B6C-9E098FA17BCA}"/>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Empathetic Listening</a:t>
            </a:r>
          </a:p>
        </p:txBody>
      </p:sp>
      <p:sp>
        <p:nvSpPr>
          <p:cNvPr id="6" name="Text Placeholder 5">
            <a:extLst>
              <a:ext uri="{FF2B5EF4-FFF2-40B4-BE49-F238E27FC236}">
                <a16:creationId xmlns:a16="http://schemas.microsoft.com/office/drawing/2014/main" id="{930D66BD-AEB4-6452-2074-DE713350A753}"/>
              </a:ext>
            </a:extLst>
          </p:cNvPr>
          <p:cNvSpPr>
            <a:spLocks noGrp="1"/>
          </p:cNvSpPr>
          <p:nvPr>
            <p:ph type="body" sz="quarter" idx="17"/>
          </p:nvPr>
        </p:nvSpPr>
        <p:spPr/>
        <p:txBody>
          <a:bodyPr/>
          <a:lstStyle/>
          <a:p>
            <a:r>
              <a:rPr lang="en-US" dirty="0"/>
              <a:t>What are some challenges we might face when trying to empathize with others, and how can we overcome them?</a:t>
            </a:r>
          </a:p>
        </p:txBody>
      </p:sp>
      <p:sp>
        <p:nvSpPr>
          <p:cNvPr id="3" name="Rectangle 2">
            <a:extLst>
              <a:ext uri="{FF2B5EF4-FFF2-40B4-BE49-F238E27FC236}">
                <a16:creationId xmlns:a16="http://schemas.microsoft.com/office/drawing/2014/main" id="{B2E6175D-9677-642C-61C5-267F7AF8CEB8}"/>
              </a:ext>
              <a:ext uri="{C183D7F6-B498-43B3-948B-1728B52AA6E4}">
                <adec:decorative xmlns:adec="http://schemas.microsoft.com/office/drawing/2017/decorative" val="1"/>
              </a:ext>
            </a:extLst>
          </p:cNvPr>
          <p:cNvSpPr/>
          <p:nvPr/>
        </p:nvSpPr>
        <p:spPr>
          <a:xfrm>
            <a:off x="1653436" y="1979112"/>
            <a:ext cx="8843375" cy="3832965"/>
          </a:xfrm>
          <a:prstGeom prst="rect">
            <a:avLst/>
          </a:prstGeom>
          <a:solidFill>
            <a:schemeClr val="bg1"/>
          </a:solidFill>
          <a:ln>
            <a:solidFill>
              <a:srgbClr val="E8B0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8B1FC02-5DDB-96AC-4133-E212CBC3B9B4}"/>
              </a:ext>
              <a:ext uri="{C183D7F6-B498-43B3-948B-1728B52AA6E4}">
                <adec:decorative xmlns:adec="http://schemas.microsoft.com/office/drawing/2017/decorative" val="1"/>
              </a:ext>
            </a:extLst>
          </p:cNvPr>
          <p:cNvGrpSpPr/>
          <p:nvPr/>
        </p:nvGrpSpPr>
        <p:grpSpPr>
          <a:xfrm>
            <a:off x="5480137" y="2550090"/>
            <a:ext cx="1108554" cy="1108536"/>
            <a:chOff x="5354876" y="2261991"/>
            <a:chExt cx="1472243" cy="1472219"/>
          </a:xfrm>
        </p:grpSpPr>
        <p:sp>
          <p:nvSpPr>
            <p:cNvPr id="11" name="Freeform 10">
              <a:extLst>
                <a:ext uri="{FF2B5EF4-FFF2-40B4-BE49-F238E27FC236}">
                  <a16:creationId xmlns:a16="http://schemas.microsoft.com/office/drawing/2014/main" id="{64A1A159-4E2E-069B-A23F-3FCFFC35BF39}"/>
                </a:ext>
              </a:extLst>
            </p:cNvPr>
            <p:cNvSpPr/>
            <p:nvPr/>
          </p:nvSpPr>
          <p:spPr>
            <a:xfrm>
              <a:off x="5354876" y="2261991"/>
              <a:ext cx="1472243" cy="1472219"/>
            </a:xfrm>
            <a:custGeom>
              <a:avLst/>
              <a:gdLst>
                <a:gd name="csX0" fmla="*/ 736122 w 1472243"/>
                <a:gd name="csY0" fmla="*/ 0 h 1472219"/>
                <a:gd name="csX1" fmla="*/ 0 w 1472243"/>
                <a:gd name="csY1" fmla="*/ 736098 h 1472219"/>
                <a:gd name="csX2" fmla="*/ 736122 w 1472243"/>
                <a:gd name="csY2" fmla="*/ 1472220 h 1472219"/>
                <a:gd name="csX3" fmla="*/ 1472244 w 1472243"/>
                <a:gd name="csY3" fmla="*/ 736098 h 1472219"/>
                <a:gd name="csX4" fmla="*/ 736122 w 1472243"/>
                <a:gd name="csY4" fmla="*/ 0 h 1472219"/>
              </a:gdLst>
              <a:ahLst/>
              <a:cxnLst>
                <a:cxn ang="0">
                  <a:pos x="csX0" y="csY0"/>
                </a:cxn>
                <a:cxn ang="0">
                  <a:pos x="csX1" y="csY1"/>
                </a:cxn>
                <a:cxn ang="0">
                  <a:pos x="csX2" y="csY2"/>
                </a:cxn>
                <a:cxn ang="0">
                  <a:pos x="csX3" y="csY3"/>
                </a:cxn>
                <a:cxn ang="0">
                  <a:pos x="csX4" y="csY4"/>
                </a:cxn>
              </a:cxnLst>
              <a:rect l="l" t="t" r="r" b="b"/>
              <a:pathLst>
                <a:path w="1472243" h="1472219">
                  <a:moveTo>
                    <a:pt x="736122" y="0"/>
                  </a:moveTo>
                  <a:cubicBezTo>
                    <a:pt x="330213" y="0"/>
                    <a:pt x="0" y="330213"/>
                    <a:pt x="0" y="736098"/>
                  </a:cubicBezTo>
                  <a:cubicBezTo>
                    <a:pt x="0" y="1141983"/>
                    <a:pt x="330213" y="1472220"/>
                    <a:pt x="736122" y="1472220"/>
                  </a:cubicBezTo>
                  <a:cubicBezTo>
                    <a:pt x="1142031" y="1472220"/>
                    <a:pt x="1472244" y="1142007"/>
                    <a:pt x="1472244" y="736098"/>
                  </a:cubicBezTo>
                  <a:cubicBezTo>
                    <a:pt x="1472244" y="330189"/>
                    <a:pt x="1142007" y="0"/>
                    <a:pt x="736122" y="0"/>
                  </a:cubicBezTo>
                  <a:close/>
                </a:path>
              </a:pathLst>
            </a:custGeom>
            <a:solidFill>
              <a:srgbClr val="E8B00F"/>
            </a:solidFill>
            <a:ln w="2413" cap="flat">
              <a:noFill/>
              <a:prstDash val="solid"/>
              <a:miter/>
            </a:ln>
          </p:spPr>
          <p:txBody>
            <a:bodyPr/>
            <a:lstStyle/>
            <a:p>
              <a:endParaRPr lang="en-US"/>
            </a:p>
          </p:txBody>
        </p:sp>
        <p:sp>
          <p:nvSpPr>
            <p:cNvPr id="12" name="Freeform 11">
              <a:extLst>
                <a:ext uri="{FF2B5EF4-FFF2-40B4-BE49-F238E27FC236}">
                  <a16:creationId xmlns:a16="http://schemas.microsoft.com/office/drawing/2014/main" id="{378593B2-20E7-432B-46B0-EDB07F3FBF3C}"/>
                </a:ext>
              </a:extLst>
            </p:cNvPr>
            <p:cNvSpPr/>
            <p:nvPr/>
          </p:nvSpPr>
          <p:spPr>
            <a:xfrm>
              <a:off x="5937886" y="2681746"/>
              <a:ext cx="472237" cy="632683"/>
            </a:xfrm>
            <a:custGeom>
              <a:avLst/>
              <a:gdLst>
                <a:gd name="csX0" fmla="*/ 472237 w 472237"/>
                <a:gd name="csY0" fmla="*/ 316342 h 632683"/>
                <a:gd name="csX1" fmla="*/ 0 w 472237"/>
                <a:gd name="csY1" fmla="*/ 0 h 632683"/>
                <a:gd name="csX2" fmla="*/ 0 w 472237"/>
                <a:gd name="csY2" fmla="*/ 632684 h 632683"/>
                <a:gd name="csX3" fmla="*/ 472237 w 472237"/>
                <a:gd name="csY3" fmla="*/ 316342 h 632683"/>
              </a:gdLst>
              <a:ahLst/>
              <a:cxnLst>
                <a:cxn ang="0">
                  <a:pos x="csX0" y="csY0"/>
                </a:cxn>
                <a:cxn ang="0">
                  <a:pos x="csX1" y="csY1"/>
                </a:cxn>
                <a:cxn ang="0">
                  <a:pos x="csX2" y="csY2"/>
                </a:cxn>
                <a:cxn ang="0">
                  <a:pos x="csX3" y="csY3"/>
                </a:cxn>
              </a:cxnLst>
              <a:rect l="l" t="t" r="r" b="b"/>
              <a:pathLst>
                <a:path w="472237" h="632683">
                  <a:moveTo>
                    <a:pt x="472237" y="316342"/>
                  </a:moveTo>
                  <a:lnTo>
                    <a:pt x="0" y="0"/>
                  </a:lnTo>
                  <a:lnTo>
                    <a:pt x="0" y="632684"/>
                  </a:lnTo>
                  <a:lnTo>
                    <a:pt x="472237" y="316342"/>
                  </a:lnTo>
                  <a:close/>
                </a:path>
              </a:pathLst>
            </a:custGeom>
            <a:solidFill>
              <a:schemeClr val="bg1"/>
            </a:solidFill>
            <a:ln w="2413" cap="flat">
              <a:noFill/>
              <a:prstDash val="solid"/>
              <a:miter/>
            </a:ln>
          </p:spPr>
          <p:txBody>
            <a:bodyPr/>
            <a:lstStyle/>
            <a:p>
              <a:endParaRPr lang="en-US"/>
            </a:p>
          </p:txBody>
        </p:sp>
      </p:grpSp>
      <p:sp>
        <p:nvSpPr>
          <p:cNvPr id="14" name="Text Placeholder 5">
            <a:extLst>
              <a:ext uri="{FF2B5EF4-FFF2-40B4-BE49-F238E27FC236}">
                <a16:creationId xmlns:a16="http://schemas.microsoft.com/office/drawing/2014/main" id="{F097DEF3-07B3-86ED-D412-4A0A11277FF9}"/>
              </a:ext>
            </a:extLst>
          </p:cNvPr>
          <p:cNvSpPr txBox="1">
            <a:spLocks/>
          </p:cNvSpPr>
          <p:nvPr/>
        </p:nvSpPr>
        <p:spPr>
          <a:xfrm>
            <a:off x="2226786" y="3736096"/>
            <a:ext cx="7600112" cy="70408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1" dirty="0">
                <a:hlinkClick r:id="rId3">
                  <a:extLst>
                    <a:ext uri="{A12FA001-AC4F-418D-AE19-62706E023703}">
                      <ahyp:hlinkClr xmlns:ahyp="http://schemas.microsoft.com/office/drawing/2018/hyperlinkcolor" val="tx"/>
                    </a:ext>
                  </a:extLst>
                </a:hlinkClick>
              </a:rPr>
              <a:t>CLICK TO DOWNLOAD VIDEO</a:t>
            </a:r>
            <a:endParaRPr lang="en-US" sz="2200" b="1" dirty="0"/>
          </a:p>
          <a:p>
            <a:pPr algn="ctr"/>
            <a:r>
              <a:rPr lang="en-US" dirty="0">
                <a:solidFill>
                  <a:srgbClr val="E8B00F"/>
                </a:solidFill>
              </a:rPr>
              <a:t>(DVIDS VIDEO)</a:t>
            </a:r>
          </a:p>
        </p:txBody>
      </p:sp>
      <p:cxnSp>
        <p:nvCxnSpPr>
          <p:cNvPr id="16" name="Straight Connector 15">
            <a:extLst>
              <a:ext uri="{FF2B5EF4-FFF2-40B4-BE49-F238E27FC236}">
                <a16:creationId xmlns:a16="http://schemas.microsoft.com/office/drawing/2014/main" id="{7A926B0A-BC64-CA09-A0E2-14290495F5E6}"/>
              </a:ext>
              <a:ext uri="{C183D7F6-B498-43B3-948B-1728B52AA6E4}">
                <adec:decorative xmlns:adec="http://schemas.microsoft.com/office/drawing/2017/decorative" val="1"/>
              </a:ext>
            </a:extLst>
          </p:cNvPr>
          <p:cNvCxnSpPr/>
          <p:nvPr/>
        </p:nvCxnSpPr>
        <p:spPr>
          <a:xfrm>
            <a:off x="3156559" y="4647156"/>
            <a:ext cx="5686816" cy="0"/>
          </a:xfrm>
          <a:prstGeom prst="line">
            <a:avLst/>
          </a:prstGeom>
          <a:ln w="19050">
            <a:solidFill>
              <a:srgbClr val="E8B00F"/>
            </a:solidFill>
          </a:ln>
        </p:spPr>
        <p:style>
          <a:lnRef idx="1">
            <a:schemeClr val="accent1"/>
          </a:lnRef>
          <a:fillRef idx="0">
            <a:schemeClr val="accent1"/>
          </a:fillRef>
          <a:effectRef idx="0">
            <a:schemeClr val="accent1"/>
          </a:effectRef>
          <a:fontRef idx="minor">
            <a:schemeClr val="tx1"/>
          </a:fontRef>
        </p:style>
      </p:cxnSp>
      <p:sp>
        <p:nvSpPr>
          <p:cNvPr id="17" name="Text Placeholder 5">
            <a:extLst>
              <a:ext uri="{FF2B5EF4-FFF2-40B4-BE49-F238E27FC236}">
                <a16:creationId xmlns:a16="http://schemas.microsoft.com/office/drawing/2014/main" id="{26FB05B1-8EEE-F62B-1B41-DE71812F0224}"/>
              </a:ext>
            </a:extLst>
          </p:cNvPr>
          <p:cNvSpPr txBox="1">
            <a:spLocks/>
          </p:cNvSpPr>
          <p:nvPr/>
        </p:nvSpPr>
        <p:spPr>
          <a:xfrm>
            <a:off x="1653435" y="4840474"/>
            <a:ext cx="8843376" cy="70408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i="1" dirty="0"/>
              <a:t>Open in your browser to download from DVIDS</a:t>
            </a:r>
          </a:p>
        </p:txBody>
      </p:sp>
      <p:sp>
        <p:nvSpPr>
          <p:cNvPr id="2" name="Footer Placeholder 1">
            <a:extLst>
              <a:ext uri="{FF2B5EF4-FFF2-40B4-BE49-F238E27FC236}">
                <a16:creationId xmlns:a16="http://schemas.microsoft.com/office/drawing/2014/main" id="{2DED1282-3FFA-313B-BC91-AC617F991380}"/>
              </a:ext>
            </a:extLst>
          </p:cNvPr>
          <p:cNvSpPr>
            <a:spLocks noGrp="1"/>
          </p:cNvSpPr>
          <p:nvPr>
            <p:ph type="ftr" sz="quarter" idx="11"/>
          </p:nvPr>
        </p:nvSpPr>
        <p:spPr/>
        <p:txBody>
          <a:bodyPr/>
          <a:lstStyle/>
          <a:p>
            <a:r>
              <a:rPr lang="en-US"/>
              <a:t>UNCLASSIFIED</a:t>
            </a:r>
          </a:p>
        </p:txBody>
      </p:sp>
      <p:sp>
        <p:nvSpPr>
          <p:cNvPr id="9" name="Slide Number Placeholder 2">
            <a:extLst>
              <a:ext uri="{FF2B5EF4-FFF2-40B4-BE49-F238E27FC236}">
                <a16:creationId xmlns:a16="http://schemas.microsoft.com/office/drawing/2014/main" id="{230A6642-C093-993B-E48E-E33B4B1D1C45}"/>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11</a:t>
            </a:fld>
            <a:endParaRPr lang="en-US"/>
          </a:p>
        </p:txBody>
      </p:sp>
    </p:spTree>
    <p:extLst>
      <p:ext uri="{BB962C8B-B14F-4D97-AF65-F5344CB8AC3E}">
        <p14:creationId xmlns:p14="http://schemas.microsoft.com/office/powerpoint/2010/main" val="3455407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Social Skills</a:t>
            </a:r>
          </a:p>
        </p:txBody>
      </p:sp>
      <p:pic>
        <p:nvPicPr>
          <p:cNvPr id="3" name="Picture 2" descr="Sailors gathered in the mess hall, sharing a meal and engaging in conversation.">
            <a:extLst>
              <a:ext uri="{FF2B5EF4-FFF2-40B4-BE49-F238E27FC236}">
                <a16:creationId xmlns:a16="http://schemas.microsoft.com/office/drawing/2014/main" id="{7DA4C20C-7C31-C09E-6482-DA965BFEA1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a:t>UNCLASSIFIED</a:t>
            </a:r>
          </a:p>
        </p:txBody>
      </p:sp>
      <p:sp>
        <p:nvSpPr>
          <p:cNvPr id="4" name="Slide Number Placeholder 2">
            <a:extLst>
              <a:ext uri="{FF2B5EF4-FFF2-40B4-BE49-F238E27FC236}">
                <a16:creationId xmlns:a16="http://schemas.microsoft.com/office/drawing/2014/main" id="{B7763A58-FF7D-1D4B-853E-3BC63F82D6A9}"/>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12</a:t>
            </a:fld>
            <a:endParaRPr lang="en-US"/>
          </a:p>
        </p:txBody>
      </p:sp>
    </p:spTree>
    <p:extLst>
      <p:ext uri="{BB962C8B-B14F-4D97-AF65-F5344CB8AC3E}">
        <p14:creationId xmlns:p14="http://schemas.microsoft.com/office/powerpoint/2010/main" val="758311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BE8BA-86B8-59F8-D77F-B17B5791591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A7FB57C-1BBC-DEAE-2113-38FE293190BF}"/>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Activity</a:t>
            </a:r>
          </a:p>
        </p:txBody>
      </p:sp>
      <p:pic>
        <p:nvPicPr>
          <p:cNvPr id="3" name="Picture 2">
            <a:extLst>
              <a:ext uri="{FF2B5EF4-FFF2-40B4-BE49-F238E27FC236}">
                <a16:creationId xmlns:a16="http://schemas.microsoft.com/office/drawing/2014/main" id="{F563F578-3850-2448-FAA0-114BBD21B49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348" t="980" r="440" b="900"/>
          <a:stretch>
            <a:fillRect/>
          </a:stretch>
        </p:blipFill>
        <p:spPr>
          <a:xfrm>
            <a:off x="523875" y="1762126"/>
            <a:ext cx="11115675" cy="4210050"/>
          </a:xfrm>
          <a:prstGeom prst="rect">
            <a:avLst/>
          </a:prstGeom>
          <a:solidFill>
            <a:srgbClr val="012A39"/>
          </a:solidFill>
          <a:ln w="38100">
            <a:solidFill>
              <a:srgbClr val="E8B00F"/>
            </a:solidFill>
          </a:ln>
        </p:spPr>
      </p:pic>
      <p:sp>
        <p:nvSpPr>
          <p:cNvPr id="14" name="TextBox 13">
            <a:extLst>
              <a:ext uri="{FF2B5EF4-FFF2-40B4-BE49-F238E27FC236}">
                <a16:creationId xmlns:a16="http://schemas.microsoft.com/office/drawing/2014/main" id="{E1385B4F-C1BB-1BC3-2628-FD3C89468535}"/>
              </a:ext>
            </a:extLst>
          </p:cNvPr>
          <p:cNvSpPr txBox="1"/>
          <p:nvPr/>
        </p:nvSpPr>
        <p:spPr>
          <a:xfrm rot="406883">
            <a:off x="5056473" y="3211287"/>
            <a:ext cx="1953491" cy="2562099"/>
          </a:xfrm>
          <a:prstGeom prst="rect">
            <a:avLst/>
          </a:prstGeom>
          <a:noFill/>
        </p:spPr>
        <p:txBody>
          <a:bodyPr wrap="square" rtlCol="0">
            <a:prstTxWarp prst="textArchUp">
              <a:avLst>
                <a:gd name="adj" fmla="val 8046282"/>
              </a:avLst>
            </a:prstTxWarp>
            <a:spAutoFit/>
          </a:bodyPr>
          <a:lstStyle/>
          <a:p>
            <a:pPr algn="ctr"/>
            <a:r>
              <a:rPr lang="en-US" sz="2200" b="1" spc="300">
                <a:latin typeface="Segoe UI" panose="020B0502040204020203" pitchFamily="34" charset="0"/>
                <a:cs typeface="Segoe UI" panose="020B0502040204020203" pitchFamily="34" charset="0"/>
              </a:rPr>
              <a:t>Sailors</a:t>
            </a:r>
          </a:p>
        </p:txBody>
      </p:sp>
      <p:sp>
        <p:nvSpPr>
          <p:cNvPr id="15" name="TextBox 14">
            <a:extLst>
              <a:ext uri="{FF2B5EF4-FFF2-40B4-BE49-F238E27FC236}">
                <a16:creationId xmlns:a16="http://schemas.microsoft.com/office/drawing/2014/main" id="{010FB4DB-19B9-8654-4315-6687647BD705}"/>
              </a:ext>
            </a:extLst>
          </p:cNvPr>
          <p:cNvSpPr txBox="1"/>
          <p:nvPr/>
        </p:nvSpPr>
        <p:spPr>
          <a:xfrm rot="21440393">
            <a:off x="5150413" y="3999188"/>
            <a:ext cx="1953491" cy="1399787"/>
          </a:xfrm>
          <a:prstGeom prst="rect">
            <a:avLst/>
          </a:prstGeom>
          <a:noFill/>
        </p:spPr>
        <p:txBody>
          <a:bodyPr wrap="square" rtlCol="0">
            <a:prstTxWarp prst="textArchDown">
              <a:avLst/>
            </a:prstTxWarp>
            <a:spAutoFit/>
          </a:bodyPr>
          <a:lstStyle/>
          <a:p>
            <a:pPr algn="ctr"/>
            <a:r>
              <a:rPr lang="en-US" sz="2200" b="1" spc="300">
                <a:latin typeface="Segoe UI" panose="020B0502040204020203" pitchFamily="34" charset="0"/>
                <a:cs typeface="Segoe UI" panose="020B0502040204020203" pitchFamily="34" charset="0"/>
              </a:rPr>
              <a:t>Should</a:t>
            </a:r>
          </a:p>
        </p:txBody>
      </p:sp>
      <p:sp>
        <p:nvSpPr>
          <p:cNvPr id="5" name="TextBox 4">
            <a:extLst>
              <a:ext uri="{FF2B5EF4-FFF2-40B4-BE49-F238E27FC236}">
                <a16:creationId xmlns:a16="http://schemas.microsoft.com/office/drawing/2014/main" id="{3B8E6FC6-84E1-97FC-2C40-5655437B64B9}"/>
              </a:ext>
            </a:extLst>
          </p:cNvPr>
          <p:cNvSpPr txBox="1"/>
          <p:nvPr/>
        </p:nvSpPr>
        <p:spPr>
          <a:xfrm>
            <a:off x="1155122" y="2159925"/>
            <a:ext cx="1953491" cy="323165"/>
          </a:xfrm>
          <a:prstGeom prst="rect">
            <a:avLst/>
          </a:prstGeom>
          <a:noFill/>
        </p:spPr>
        <p:txBody>
          <a:bodyPr wrap="square" rtlCol="0">
            <a:spAutoFit/>
          </a:bodyPr>
          <a:lstStyle/>
          <a:p>
            <a:pPr algn="ctr">
              <a:lnSpc>
                <a:spcPts val="1840"/>
              </a:lnSpc>
            </a:pPr>
            <a:r>
              <a:rPr lang="en-US" sz="1750" b="1">
                <a:solidFill>
                  <a:srgbClr val="012A39"/>
                </a:solidFill>
                <a:latin typeface="Segoe UI" panose="020B0502040204020203" pitchFamily="34" charset="0"/>
                <a:cs typeface="Segoe UI" panose="020B0502040204020203" pitchFamily="34" charset="0"/>
              </a:rPr>
              <a:t>Be attentive.</a:t>
            </a:r>
          </a:p>
        </p:txBody>
      </p:sp>
      <p:sp>
        <p:nvSpPr>
          <p:cNvPr id="6" name="TextBox 5">
            <a:extLst>
              <a:ext uri="{FF2B5EF4-FFF2-40B4-BE49-F238E27FC236}">
                <a16:creationId xmlns:a16="http://schemas.microsoft.com/office/drawing/2014/main" id="{FE2ED952-11E4-51E6-9079-252C879F4472}"/>
              </a:ext>
            </a:extLst>
          </p:cNvPr>
          <p:cNvSpPr txBox="1"/>
          <p:nvPr/>
        </p:nvSpPr>
        <p:spPr>
          <a:xfrm>
            <a:off x="1097201" y="3068242"/>
            <a:ext cx="1953490" cy="579646"/>
          </a:xfrm>
          <a:prstGeom prst="rect">
            <a:avLst/>
          </a:prstGeom>
          <a:noFill/>
        </p:spPr>
        <p:txBody>
          <a:bodyPr wrap="square" rtlCol="0">
            <a:spAutoFit/>
          </a:bodyPr>
          <a:lstStyle/>
          <a:p>
            <a:pPr algn="ctr">
              <a:lnSpc>
                <a:spcPts val="1940"/>
              </a:lnSpc>
            </a:pPr>
            <a:r>
              <a:rPr lang="en-US" sz="1750" b="1" dirty="0">
                <a:solidFill>
                  <a:srgbClr val="012A39"/>
                </a:solidFill>
                <a:latin typeface="Segoe UI" panose="020B0502040204020203" pitchFamily="34" charset="0"/>
                <a:cs typeface="Segoe UI" panose="020B0502040204020203" pitchFamily="34" charset="0"/>
              </a:rPr>
              <a:t>Look for emotional cues. </a:t>
            </a:r>
          </a:p>
        </p:txBody>
      </p:sp>
      <p:sp>
        <p:nvSpPr>
          <p:cNvPr id="7" name="TextBox 6">
            <a:extLst>
              <a:ext uri="{FF2B5EF4-FFF2-40B4-BE49-F238E27FC236}">
                <a16:creationId xmlns:a16="http://schemas.microsoft.com/office/drawing/2014/main" id="{7A422D23-1D69-9CCD-B4F4-2FF3DB565321}"/>
              </a:ext>
            </a:extLst>
          </p:cNvPr>
          <p:cNvSpPr txBox="1"/>
          <p:nvPr/>
        </p:nvSpPr>
        <p:spPr>
          <a:xfrm>
            <a:off x="1155122" y="4155063"/>
            <a:ext cx="1953491" cy="579646"/>
          </a:xfrm>
          <a:prstGeom prst="rect">
            <a:avLst/>
          </a:prstGeom>
          <a:noFill/>
        </p:spPr>
        <p:txBody>
          <a:bodyPr wrap="square" rtlCol="0">
            <a:spAutoFit/>
          </a:bodyPr>
          <a:lstStyle/>
          <a:p>
            <a:pPr algn="ctr">
              <a:lnSpc>
                <a:spcPts val="1940"/>
              </a:lnSpc>
            </a:pPr>
            <a:r>
              <a:rPr lang="en-US" sz="1750" b="1">
                <a:solidFill>
                  <a:srgbClr val="012A39"/>
                </a:solidFill>
                <a:latin typeface="Segoe UI" panose="020B0502040204020203" pitchFamily="34" charset="0"/>
                <a:cs typeface="Segoe UI" panose="020B0502040204020203" pitchFamily="34" charset="0"/>
              </a:rPr>
              <a:t>Ask open-ended questions. </a:t>
            </a:r>
          </a:p>
        </p:txBody>
      </p:sp>
      <p:sp>
        <p:nvSpPr>
          <p:cNvPr id="9" name="TextBox 8">
            <a:extLst>
              <a:ext uri="{FF2B5EF4-FFF2-40B4-BE49-F238E27FC236}">
                <a16:creationId xmlns:a16="http://schemas.microsoft.com/office/drawing/2014/main" id="{5CF41A0F-7FBB-3777-DAB3-8E479008C8F6}"/>
              </a:ext>
            </a:extLst>
          </p:cNvPr>
          <p:cNvSpPr txBox="1"/>
          <p:nvPr/>
        </p:nvSpPr>
        <p:spPr>
          <a:xfrm>
            <a:off x="883224" y="5164630"/>
            <a:ext cx="2497286" cy="579646"/>
          </a:xfrm>
          <a:prstGeom prst="rect">
            <a:avLst/>
          </a:prstGeom>
          <a:noFill/>
        </p:spPr>
        <p:txBody>
          <a:bodyPr wrap="square" rtlCol="0">
            <a:spAutoFit/>
          </a:bodyPr>
          <a:lstStyle/>
          <a:p>
            <a:pPr algn="ctr">
              <a:lnSpc>
                <a:spcPts val="1940"/>
              </a:lnSpc>
            </a:pPr>
            <a:r>
              <a:rPr lang="en-US" sz="1750" b="1">
                <a:solidFill>
                  <a:srgbClr val="012A39"/>
                </a:solidFill>
                <a:latin typeface="Segoe UI" panose="020B0502040204020203" pitchFamily="34" charset="0"/>
                <a:cs typeface="Segoe UI" panose="020B0502040204020203" pitchFamily="34" charset="0"/>
              </a:rPr>
              <a:t>Repeat what the other has just said.</a:t>
            </a:r>
          </a:p>
        </p:txBody>
      </p:sp>
      <p:sp>
        <p:nvSpPr>
          <p:cNvPr id="10" name="TextBox 9">
            <a:extLst>
              <a:ext uri="{FF2B5EF4-FFF2-40B4-BE49-F238E27FC236}">
                <a16:creationId xmlns:a16="http://schemas.microsoft.com/office/drawing/2014/main" id="{946FC79E-BBA7-7BB1-9A19-73A854C9CBB6}"/>
              </a:ext>
            </a:extLst>
          </p:cNvPr>
          <p:cNvSpPr txBox="1"/>
          <p:nvPr/>
        </p:nvSpPr>
        <p:spPr>
          <a:xfrm>
            <a:off x="8487363" y="2048811"/>
            <a:ext cx="2797216" cy="579646"/>
          </a:xfrm>
          <a:prstGeom prst="rect">
            <a:avLst/>
          </a:prstGeom>
          <a:noFill/>
        </p:spPr>
        <p:txBody>
          <a:bodyPr wrap="square" rtlCol="0">
            <a:spAutoFit/>
          </a:bodyPr>
          <a:lstStyle/>
          <a:p>
            <a:pPr algn="ctr">
              <a:lnSpc>
                <a:spcPts val="1940"/>
              </a:lnSpc>
            </a:pPr>
            <a:r>
              <a:rPr lang="en-US" sz="1750" b="1">
                <a:solidFill>
                  <a:srgbClr val="012A39"/>
                </a:solidFill>
                <a:latin typeface="Segoe UI" panose="020B0502040204020203" pitchFamily="34" charset="0"/>
                <a:cs typeface="Segoe UI" panose="020B0502040204020203" pitchFamily="34" charset="0"/>
              </a:rPr>
              <a:t>Request clarification if not understood well.</a:t>
            </a:r>
          </a:p>
        </p:txBody>
      </p:sp>
      <p:sp>
        <p:nvSpPr>
          <p:cNvPr id="11" name="TextBox 10">
            <a:extLst>
              <a:ext uri="{FF2B5EF4-FFF2-40B4-BE49-F238E27FC236}">
                <a16:creationId xmlns:a16="http://schemas.microsoft.com/office/drawing/2014/main" id="{07B39702-1EB3-5738-2E44-BE1202BDC818}"/>
              </a:ext>
            </a:extLst>
          </p:cNvPr>
          <p:cNvSpPr txBox="1"/>
          <p:nvPr/>
        </p:nvSpPr>
        <p:spPr>
          <a:xfrm>
            <a:off x="8423196" y="3100870"/>
            <a:ext cx="3006437" cy="579646"/>
          </a:xfrm>
          <a:prstGeom prst="rect">
            <a:avLst/>
          </a:prstGeom>
          <a:noFill/>
        </p:spPr>
        <p:txBody>
          <a:bodyPr wrap="square" rtlCol="0">
            <a:spAutoFit/>
          </a:bodyPr>
          <a:lstStyle/>
          <a:p>
            <a:pPr algn="ctr">
              <a:lnSpc>
                <a:spcPts val="1940"/>
              </a:lnSpc>
            </a:pPr>
            <a:r>
              <a:rPr lang="en-US" sz="1750" b="1">
                <a:solidFill>
                  <a:srgbClr val="012A39"/>
                </a:solidFill>
                <a:latin typeface="Segoe UI" panose="020B0502040204020203" pitchFamily="34" charset="0"/>
                <a:cs typeface="Segoe UI" panose="020B0502040204020203" pitchFamily="34" charset="0"/>
              </a:rPr>
              <a:t>Pay attention to the verbal and non-verbal cues. </a:t>
            </a:r>
          </a:p>
        </p:txBody>
      </p:sp>
      <p:sp>
        <p:nvSpPr>
          <p:cNvPr id="12" name="TextBox 11">
            <a:extLst>
              <a:ext uri="{FF2B5EF4-FFF2-40B4-BE49-F238E27FC236}">
                <a16:creationId xmlns:a16="http://schemas.microsoft.com/office/drawing/2014/main" id="{E5758C74-3B2B-896B-1C5E-C482E662FF61}"/>
              </a:ext>
            </a:extLst>
          </p:cNvPr>
          <p:cNvSpPr txBox="1"/>
          <p:nvPr/>
        </p:nvSpPr>
        <p:spPr>
          <a:xfrm>
            <a:off x="8648460" y="4018753"/>
            <a:ext cx="2587993" cy="784830"/>
          </a:xfrm>
          <a:prstGeom prst="rect">
            <a:avLst/>
          </a:prstGeom>
          <a:noFill/>
        </p:spPr>
        <p:txBody>
          <a:bodyPr wrap="square" rtlCol="0">
            <a:spAutoFit/>
          </a:bodyPr>
          <a:lstStyle/>
          <a:p>
            <a:pPr algn="ctr">
              <a:lnSpc>
                <a:spcPts val="1840"/>
              </a:lnSpc>
            </a:pPr>
            <a:r>
              <a:rPr lang="en-US" sz="1750" b="1">
                <a:solidFill>
                  <a:srgbClr val="012A39"/>
                </a:solidFill>
                <a:latin typeface="Segoe UI" panose="020B0502040204020203" pitchFamily="34" charset="0"/>
                <a:cs typeface="Segoe UI" panose="020B0502040204020203" pitchFamily="34" charset="0"/>
              </a:rPr>
              <a:t>Show empathy toward the other person through their speech. </a:t>
            </a:r>
          </a:p>
        </p:txBody>
      </p:sp>
      <p:sp>
        <p:nvSpPr>
          <p:cNvPr id="13" name="TextBox 12">
            <a:extLst>
              <a:ext uri="{FF2B5EF4-FFF2-40B4-BE49-F238E27FC236}">
                <a16:creationId xmlns:a16="http://schemas.microsoft.com/office/drawing/2014/main" id="{79311419-BD34-316E-208F-DE2236897951}"/>
              </a:ext>
            </a:extLst>
          </p:cNvPr>
          <p:cNvSpPr txBox="1"/>
          <p:nvPr/>
        </p:nvSpPr>
        <p:spPr>
          <a:xfrm>
            <a:off x="8439237" y="5058164"/>
            <a:ext cx="3006438" cy="784830"/>
          </a:xfrm>
          <a:prstGeom prst="rect">
            <a:avLst/>
          </a:prstGeom>
          <a:noFill/>
        </p:spPr>
        <p:txBody>
          <a:bodyPr wrap="square" rtlCol="0">
            <a:spAutoFit/>
          </a:bodyPr>
          <a:lstStyle/>
          <a:p>
            <a:pPr algn="ctr">
              <a:lnSpc>
                <a:spcPts val="1840"/>
              </a:lnSpc>
            </a:pPr>
            <a:r>
              <a:rPr lang="en-US" sz="1750" b="1">
                <a:solidFill>
                  <a:srgbClr val="012A39"/>
                </a:solidFill>
                <a:latin typeface="Segoe UI" panose="020B0502040204020203" pitchFamily="34" charset="0"/>
                <a:cs typeface="Segoe UI" panose="020B0502040204020203" pitchFamily="34" charset="0"/>
              </a:rPr>
              <a:t>Look for ways to find common ground with the other person. </a:t>
            </a:r>
          </a:p>
        </p:txBody>
      </p:sp>
      <p:sp>
        <p:nvSpPr>
          <p:cNvPr id="2" name="Footer Placeholder 1">
            <a:extLst>
              <a:ext uri="{FF2B5EF4-FFF2-40B4-BE49-F238E27FC236}">
                <a16:creationId xmlns:a16="http://schemas.microsoft.com/office/drawing/2014/main" id="{51CD3F87-9EBE-B747-5A98-52DA9A05034E}"/>
              </a:ext>
            </a:extLst>
          </p:cNvPr>
          <p:cNvSpPr>
            <a:spLocks noGrp="1"/>
          </p:cNvSpPr>
          <p:nvPr>
            <p:ph type="ftr" sz="quarter" idx="11"/>
          </p:nvPr>
        </p:nvSpPr>
        <p:spPr/>
        <p:txBody>
          <a:bodyPr/>
          <a:lstStyle/>
          <a:p>
            <a:r>
              <a:rPr lang="en-US"/>
              <a:t>UNCLASSIFIED</a:t>
            </a:r>
          </a:p>
        </p:txBody>
      </p:sp>
      <p:sp>
        <p:nvSpPr>
          <p:cNvPr id="4" name="Slide Number Placeholder 2">
            <a:extLst>
              <a:ext uri="{FF2B5EF4-FFF2-40B4-BE49-F238E27FC236}">
                <a16:creationId xmlns:a16="http://schemas.microsoft.com/office/drawing/2014/main" id="{526039E5-68A2-5D0B-8A8B-749EEF63D6F6}"/>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13</a:t>
            </a:fld>
            <a:endParaRPr lang="en-US"/>
          </a:p>
        </p:txBody>
      </p:sp>
    </p:spTree>
    <p:extLst>
      <p:ext uri="{BB962C8B-B14F-4D97-AF65-F5344CB8AC3E}">
        <p14:creationId xmlns:p14="http://schemas.microsoft.com/office/powerpoint/2010/main" val="1113849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DBE8655-C364-D952-5594-18D4965B2CD5}"/>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Role of EQ</a:t>
            </a:r>
          </a:p>
        </p:txBody>
      </p:sp>
      <p:sp>
        <p:nvSpPr>
          <p:cNvPr id="9" name="Text Placeholder 8">
            <a:extLst>
              <a:ext uri="{FF2B5EF4-FFF2-40B4-BE49-F238E27FC236}">
                <a16:creationId xmlns:a16="http://schemas.microsoft.com/office/drawing/2014/main" id="{EF042BCD-62EB-1A3A-1A44-D43D9E4E7F1C}"/>
              </a:ext>
            </a:extLst>
          </p:cNvPr>
          <p:cNvSpPr>
            <a:spLocks noGrp="1"/>
          </p:cNvSpPr>
          <p:nvPr>
            <p:ph type="body" sz="quarter" idx="19"/>
          </p:nvPr>
        </p:nvSpPr>
        <p:spPr/>
        <p:txBody>
          <a:bodyPr/>
          <a:lstStyle/>
          <a:p>
            <a:r>
              <a:rPr lang="en-US" sz="2000" b="0" i="0">
                <a:latin typeface="+mn-lt"/>
              </a:rPr>
              <a:t>What are some examples of emotionally intelligent behavior?</a:t>
            </a:r>
          </a:p>
          <a:p>
            <a:endParaRPr lang="en-US"/>
          </a:p>
        </p:txBody>
      </p:sp>
      <p:sp>
        <p:nvSpPr>
          <p:cNvPr id="8" name="Content Placeholder 7">
            <a:extLst>
              <a:ext uri="{FF2B5EF4-FFF2-40B4-BE49-F238E27FC236}">
                <a16:creationId xmlns:a16="http://schemas.microsoft.com/office/drawing/2014/main" id="{B14F2D23-E8C0-F8B4-4AA8-1385234A433A}"/>
              </a:ext>
            </a:extLst>
          </p:cNvPr>
          <p:cNvSpPr>
            <a:spLocks noGrp="1"/>
          </p:cNvSpPr>
          <p:nvPr>
            <p:ph sz="half" idx="1"/>
          </p:nvPr>
        </p:nvSpPr>
        <p:spPr/>
        <p:txBody>
          <a:bodyPr/>
          <a:lstStyle/>
          <a:p>
            <a:r>
              <a:rPr lang="en-US" sz="2800" b="0" i="0" dirty="0">
                <a:latin typeface="+mn-lt"/>
              </a:rPr>
              <a:t>Emotionally intelligent individuals are aware of their own and others' emotions. </a:t>
            </a:r>
          </a:p>
          <a:p>
            <a:endParaRPr lang="en-US" dirty="0"/>
          </a:p>
        </p:txBody>
      </p:sp>
      <p:grpSp>
        <p:nvGrpSpPr>
          <p:cNvPr id="4" name="Group 3" descr="Sailors depicted in various scenarios: engaged in a serious conversation, offering a comforting hug to a fellow sailor, and standing stoic while holding a firearm.">
            <a:extLst>
              <a:ext uri="{FF2B5EF4-FFF2-40B4-BE49-F238E27FC236}">
                <a16:creationId xmlns:a16="http://schemas.microsoft.com/office/drawing/2014/main" id="{F7DC0234-349E-C335-9C3C-12B942C0FE13}"/>
              </a:ext>
            </a:extLst>
          </p:cNvPr>
          <p:cNvGrpSpPr/>
          <p:nvPr/>
        </p:nvGrpSpPr>
        <p:grpSpPr>
          <a:xfrm>
            <a:off x="443218" y="2842451"/>
            <a:ext cx="11317756" cy="3200400"/>
            <a:chOff x="443218" y="2842451"/>
            <a:chExt cx="11317756" cy="3200400"/>
          </a:xfrm>
        </p:grpSpPr>
        <p:pic>
          <p:nvPicPr>
            <p:cNvPr id="11" name="Picture 10">
              <a:extLst>
                <a:ext uri="{FF2B5EF4-FFF2-40B4-BE49-F238E27FC236}">
                  <a16:creationId xmlns:a16="http://schemas.microsoft.com/office/drawing/2014/main" id="{1A6988F9-A153-66D1-1AE4-28EE873BE5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3218" y="2842451"/>
              <a:ext cx="3200400" cy="3200400"/>
            </a:xfrm>
            <a:prstGeom prst="rect">
              <a:avLst/>
            </a:prstGeom>
          </p:spPr>
        </p:pic>
        <p:pic>
          <p:nvPicPr>
            <p:cNvPr id="12" name="Picture 11">
              <a:extLst>
                <a:ext uri="{FF2B5EF4-FFF2-40B4-BE49-F238E27FC236}">
                  <a16:creationId xmlns:a16="http://schemas.microsoft.com/office/drawing/2014/main" id="{963AE1FE-5098-199B-36F1-AFE5DDB0C0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95800" y="2842451"/>
              <a:ext cx="3200400" cy="3200400"/>
            </a:xfrm>
            <a:prstGeom prst="rect">
              <a:avLst/>
            </a:prstGeom>
          </p:spPr>
        </p:pic>
        <p:pic>
          <p:nvPicPr>
            <p:cNvPr id="13" name="Picture 12">
              <a:extLst>
                <a:ext uri="{FF2B5EF4-FFF2-40B4-BE49-F238E27FC236}">
                  <a16:creationId xmlns:a16="http://schemas.microsoft.com/office/drawing/2014/main" id="{072A1874-9AE6-2C24-1F3D-2337381FB4A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60574" y="2842451"/>
              <a:ext cx="3200400" cy="3200400"/>
            </a:xfrm>
            <a:prstGeom prst="rect">
              <a:avLst/>
            </a:prstGeom>
          </p:spPr>
        </p:pic>
      </p:grpSp>
      <p:sp>
        <p:nvSpPr>
          <p:cNvPr id="5" name="Footer Placeholder 4">
            <a:extLst>
              <a:ext uri="{FF2B5EF4-FFF2-40B4-BE49-F238E27FC236}">
                <a16:creationId xmlns:a16="http://schemas.microsoft.com/office/drawing/2014/main" id="{6B9AD8CB-F575-123F-7822-8971BECC570B}"/>
              </a:ext>
            </a:extLst>
          </p:cNvPr>
          <p:cNvSpPr>
            <a:spLocks noGrp="1"/>
          </p:cNvSpPr>
          <p:nvPr>
            <p:ph type="ftr" sz="quarter" idx="11"/>
          </p:nvPr>
        </p:nvSpPr>
        <p:spPr/>
        <p:txBody>
          <a:bodyPr/>
          <a:lstStyle/>
          <a:p>
            <a:r>
              <a:rPr lang="en-US"/>
              <a:t>UNCLASSIFIED</a:t>
            </a:r>
          </a:p>
        </p:txBody>
      </p:sp>
      <p:sp>
        <p:nvSpPr>
          <p:cNvPr id="10" name="Slide Number Placeholder 2">
            <a:extLst>
              <a:ext uri="{FF2B5EF4-FFF2-40B4-BE49-F238E27FC236}">
                <a16:creationId xmlns:a16="http://schemas.microsoft.com/office/drawing/2014/main" id="{2462BF58-C606-507F-BBBC-CBF976EBBF76}"/>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14</a:t>
            </a:fld>
            <a:endParaRPr lang="en-US"/>
          </a:p>
        </p:txBody>
      </p:sp>
    </p:spTree>
    <p:extLst>
      <p:ext uri="{BB962C8B-B14F-4D97-AF65-F5344CB8AC3E}">
        <p14:creationId xmlns:p14="http://schemas.microsoft.com/office/powerpoint/2010/main" val="1995298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42685EC-13CA-0064-C748-A35A4E361F22}"/>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Improve EQ</a:t>
            </a:r>
          </a:p>
        </p:txBody>
      </p:sp>
      <p:sp>
        <p:nvSpPr>
          <p:cNvPr id="3" name="Text Placeholder 6">
            <a:extLst>
              <a:ext uri="{FF2B5EF4-FFF2-40B4-BE49-F238E27FC236}">
                <a16:creationId xmlns:a16="http://schemas.microsoft.com/office/drawing/2014/main" id="{368C94AB-86EC-9AC4-10B5-B64A65AE5D13}"/>
              </a:ext>
            </a:extLst>
          </p:cNvPr>
          <p:cNvSpPr txBox="1">
            <a:spLocks/>
          </p:cNvSpPr>
          <p:nvPr/>
        </p:nvSpPr>
        <p:spPr>
          <a:xfrm>
            <a:off x="2237225" y="640080"/>
            <a:ext cx="76001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t>Why is it important to improve EQ?</a:t>
            </a:r>
          </a:p>
          <a:p>
            <a:endParaRPr lang="en-US"/>
          </a:p>
        </p:txBody>
      </p:sp>
      <p:sp>
        <p:nvSpPr>
          <p:cNvPr id="7" name="Text Placeholder 6">
            <a:extLst>
              <a:ext uri="{FF2B5EF4-FFF2-40B4-BE49-F238E27FC236}">
                <a16:creationId xmlns:a16="http://schemas.microsoft.com/office/drawing/2014/main" id="{D66527D0-3694-C36E-F07B-5EB0BD0A1884}"/>
              </a:ext>
            </a:extLst>
          </p:cNvPr>
          <p:cNvSpPr>
            <a:spLocks noGrp="1"/>
          </p:cNvSpPr>
          <p:nvPr>
            <p:ph type="body" sz="quarter" idx="13"/>
          </p:nvPr>
        </p:nvSpPr>
        <p:spPr/>
        <p:txBody>
          <a:bodyPr>
            <a:normAutofit/>
          </a:bodyPr>
          <a:lstStyle/>
          <a:p>
            <a:r>
              <a:rPr lang="en-US" sz="2200"/>
              <a:t>Self-Awareness</a:t>
            </a:r>
          </a:p>
        </p:txBody>
      </p:sp>
      <p:sp>
        <p:nvSpPr>
          <p:cNvPr id="8" name="Text Placeholder 7">
            <a:extLst>
              <a:ext uri="{FF2B5EF4-FFF2-40B4-BE49-F238E27FC236}">
                <a16:creationId xmlns:a16="http://schemas.microsoft.com/office/drawing/2014/main" id="{F5B49418-6AF4-7C7F-A64D-591E852FCC1A}"/>
              </a:ext>
            </a:extLst>
          </p:cNvPr>
          <p:cNvSpPr>
            <a:spLocks noGrp="1"/>
          </p:cNvSpPr>
          <p:nvPr>
            <p:ph type="body" sz="quarter" idx="14"/>
          </p:nvPr>
        </p:nvSpPr>
        <p:spPr/>
        <p:txBody>
          <a:bodyPr/>
          <a:lstStyle/>
          <a:p>
            <a:pPr marL="285750" indent="-285750">
              <a:buFont typeface="Arial" panose="020B0604020202020204" pitchFamily="34" charset="0"/>
              <a:buChar char="•"/>
            </a:pPr>
            <a:r>
              <a:rPr lang="en-US"/>
              <a:t>Practicing Mindfulness</a:t>
            </a:r>
          </a:p>
          <a:p>
            <a:pPr marL="285750" indent="-285750">
              <a:buFont typeface="Arial" panose="020B0604020202020204" pitchFamily="34" charset="0"/>
              <a:buChar char="•"/>
            </a:pPr>
            <a:r>
              <a:rPr lang="en-US"/>
              <a:t>Journaling</a:t>
            </a:r>
          </a:p>
          <a:p>
            <a:pPr marL="285750" indent="-285750">
              <a:buFont typeface="Arial" panose="020B0604020202020204" pitchFamily="34" charset="0"/>
              <a:buChar char="•"/>
            </a:pPr>
            <a:r>
              <a:rPr lang="en-US"/>
              <a:t>Seeking feedback from others</a:t>
            </a:r>
          </a:p>
        </p:txBody>
      </p:sp>
      <p:sp>
        <p:nvSpPr>
          <p:cNvPr id="10" name="Text Placeholder 9">
            <a:extLst>
              <a:ext uri="{FF2B5EF4-FFF2-40B4-BE49-F238E27FC236}">
                <a16:creationId xmlns:a16="http://schemas.microsoft.com/office/drawing/2014/main" id="{23DE31CF-259D-1C14-5CFE-08F1C9D5B084}"/>
              </a:ext>
            </a:extLst>
          </p:cNvPr>
          <p:cNvSpPr>
            <a:spLocks noGrp="1"/>
          </p:cNvSpPr>
          <p:nvPr>
            <p:ph type="body" sz="quarter" idx="22"/>
          </p:nvPr>
        </p:nvSpPr>
        <p:spPr/>
        <p:txBody>
          <a:bodyPr>
            <a:normAutofit/>
          </a:bodyPr>
          <a:lstStyle/>
          <a:p>
            <a:r>
              <a:rPr lang="en-US" sz="2200"/>
              <a:t>Self-Regulation</a:t>
            </a:r>
          </a:p>
        </p:txBody>
      </p:sp>
      <p:sp>
        <p:nvSpPr>
          <p:cNvPr id="13" name="Text Placeholder 12">
            <a:extLst>
              <a:ext uri="{FF2B5EF4-FFF2-40B4-BE49-F238E27FC236}">
                <a16:creationId xmlns:a16="http://schemas.microsoft.com/office/drawing/2014/main" id="{A97AC881-D703-6125-CAE8-8F370DDE48E7}"/>
              </a:ext>
            </a:extLst>
          </p:cNvPr>
          <p:cNvSpPr>
            <a:spLocks noGrp="1"/>
          </p:cNvSpPr>
          <p:nvPr>
            <p:ph type="body" sz="quarter" idx="25"/>
          </p:nvPr>
        </p:nvSpPr>
        <p:spPr/>
        <p:txBody>
          <a:bodyPr>
            <a:normAutofit lnSpcReduction="10000"/>
          </a:bodyPr>
          <a:lstStyle/>
          <a:p>
            <a:pPr marL="285750" indent="-285750">
              <a:buFont typeface="Arial" panose="020B0604020202020204" pitchFamily="34" charset="0"/>
              <a:buChar char="•"/>
            </a:pPr>
            <a:r>
              <a:rPr lang="en-US"/>
              <a:t>Pausing before reacting</a:t>
            </a:r>
          </a:p>
          <a:p>
            <a:pPr marL="285750" indent="-285750">
              <a:buFont typeface="Arial" panose="020B0604020202020204" pitchFamily="34" charset="0"/>
              <a:buChar char="•"/>
            </a:pPr>
            <a:r>
              <a:rPr lang="en-US"/>
              <a:t>Practicing breathing techniques</a:t>
            </a:r>
          </a:p>
          <a:p>
            <a:pPr marL="285750" indent="-285750">
              <a:buFont typeface="Arial" panose="020B0604020202020204" pitchFamily="34" charset="0"/>
              <a:buChar char="•"/>
            </a:pPr>
            <a:r>
              <a:rPr lang="en-US"/>
              <a:t>Using cognitive reframing</a:t>
            </a:r>
          </a:p>
        </p:txBody>
      </p:sp>
      <p:sp>
        <p:nvSpPr>
          <p:cNvPr id="11" name="Text Placeholder 10">
            <a:extLst>
              <a:ext uri="{FF2B5EF4-FFF2-40B4-BE49-F238E27FC236}">
                <a16:creationId xmlns:a16="http://schemas.microsoft.com/office/drawing/2014/main" id="{5C7C7F10-4554-1270-8947-B27DF7C766EB}"/>
              </a:ext>
            </a:extLst>
          </p:cNvPr>
          <p:cNvSpPr>
            <a:spLocks noGrp="1"/>
          </p:cNvSpPr>
          <p:nvPr>
            <p:ph type="body" sz="quarter" idx="23"/>
          </p:nvPr>
        </p:nvSpPr>
        <p:spPr/>
        <p:txBody>
          <a:bodyPr>
            <a:normAutofit/>
          </a:bodyPr>
          <a:lstStyle/>
          <a:p>
            <a:r>
              <a:rPr lang="en-US" sz="2200"/>
              <a:t>Motivation</a:t>
            </a:r>
          </a:p>
        </p:txBody>
      </p:sp>
      <p:sp>
        <p:nvSpPr>
          <p:cNvPr id="14" name="Text Placeholder 13">
            <a:extLst>
              <a:ext uri="{FF2B5EF4-FFF2-40B4-BE49-F238E27FC236}">
                <a16:creationId xmlns:a16="http://schemas.microsoft.com/office/drawing/2014/main" id="{E1153533-BF00-4EC0-D297-1332B5A76E52}"/>
              </a:ext>
            </a:extLst>
          </p:cNvPr>
          <p:cNvSpPr>
            <a:spLocks noGrp="1"/>
          </p:cNvSpPr>
          <p:nvPr>
            <p:ph type="body" sz="quarter" idx="26"/>
          </p:nvPr>
        </p:nvSpPr>
        <p:spPr/>
        <p:txBody>
          <a:bodyPr/>
          <a:lstStyle/>
          <a:p>
            <a:pPr marL="285750" indent="-285750">
              <a:buFont typeface="Arial" panose="020B0604020202020204" pitchFamily="34" charset="0"/>
              <a:buChar char="•"/>
            </a:pPr>
            <a:r>
              <a:rPr lang="en-US"/>
              <a:t>Setting meaningful goals</a:t>
            </a:r>
          </a:p>
          <a:p>
            <a:pPr marL="285750" indent="-285750">
              <a:buFont typeface="Arial" panose="020B0604020202020204" pitchFamily="34" charset="0"/>
              <a:buChar char="•"/>
            </a:pPr>
            <a:r>
              <a:rPr lang="en-US"/>
              <a:t>Visualizing success</a:t>
            </a:r>
          </a:p>
        </p:txBody>
      </p:sp>
      <p:sp>
        <p:nvSpPr>
          <p:cNvPr id="12" name="Text Placeholder 11">
            <a:extLst>
              <a:ext uri="{FF2B5EF4-FFF2-40B4-BE49-F238E27FC236}">
                <a16:creationId xmlns:a16="http://schemas.microsoft.com/office/drawing/2014/main" id="{E9D0BE6A-E30E-5949-9EF8-91D33A84E99A}"/>
              </a:ext>
            </a:extLst>
          </p:cNvPr>
          <p:cNvSpPr>
            <a:spLocks noGrp="1"/>
          </p:cNvSpPr>
          <p:nvPr>
            <p:ph type="body" sz="quarter" idx="24"/>
          </p:nvPr>
        </p:nvSpPr>
        <p:spPr/>
        <p:txBody>
          <a:bodyPr>
            <a:normAutofit/>
          </a:bodyPr>
          <a:lstStyle/>
          <a:p>
            <a:r>
              <a:rPr lang="en-US" sz="2200"/>
              <a:t>Empathy and Social Skills</a:t>
            </a:r>
          </a:p>
        </p:txBody>
      </p:sp>
      <p:sp>
        <p:nvSpPr>
          <p:cNvPr id="15" name="Text Placeholder 14">
            <a:extLst>
              <a:ext uri="{FF2B5EF4-FFF2-40B4-BE49-F238E27FC236}">
                <a16:creationId xmlns:a16="http://schemas.microsoft.com/office/drawing/2014/main" id="{08D727AF-1D46-E948-4937-E5D326101017}"/>
              </a:ext>
            </a:extLst>
          </p:cNvPr>
          <p:cNvSpPr>
            <a:spLocks noGrp="1"/>
          </p:cNvSpPr>
          <p:nvPr>
            <p:ph type="body" sz="quarter" idx="27"/>
          </p:nvPr>
        </p:nvSpPr>
        <p:spPr/>
        <p:txBody>
          <a:bodyPr>
            <a:normAutofit/>
          </a:bodyPr>
          <a:lstStyle/>
          <a:p>
            <a:pPr marL="285750" indent="-285750">
              <a:buFont typeface="Arial" panose="020B0604020202020204" pitchFamily="34" charset="0"/>
              <a:buChar char="•"/>
            </a:pPr>
            <a:r>
              <a:rPr lang="en-US"/>
              <a:t>Active listening</a:t>
            </a:r>
          </a:p>
          <a:p>
            <a:pPr marL="285750" indent="-285750">
              <a:buFont typeface="Arial" panose="020B0604020202020204" pitchFamily="34" charset="0"/>
              <a:buChar char="•"/>
            </a:pPr>
            <a:r>
              <a:rPr lang="en-US"/>
              <a:t>Perspective taking</a:t>
            </a:r>
          </a:p>
          <a:p>
            <a:pPr marL="285750" indent="-285750">
              <a:buFont typeface="Arial" panose="020B0604020202020204" pitchFamily="34" charset="0"/>
              <a:buChar char="•"/>
            </a:pPr>
            <a:r>
              <a:rPr lang="en-US"/>
              <a:t>Conflict resolution</a:t>
            </a:r>
          </a:p>
          <a:p>
            <a:pPr marL="285750" indent="-285750">
              <a:buFont typeface="Arial" panose="020B0604020202020204" pitchFamily="34" charset="0"/>
              <a:buChar char="•"/>
            </a:pPr>
            <a:r>
              <a:rPr lang="en-US"/>
              <a:t>Collaboration</a:t>
            </a:r>
          </a:p>
        </p:txBody>
      </p:sp>
      <p:sp>
        <p:nvSpPr>
          <p:cNvPr id="2" name="Footer Placeholder 1">
            <a:extLst>
              <a:ext uri="{FF2B5EF4-FFF2-40B4-BE49-F238E27FC236}">
                <a16:creationId xmlns:a16="http://schemas.microsoft.com/office/drawing/2014/main" id="{5BA633B0-D685-3AB3-7488-0FBA7C187E35}"/>
              </a:ext>
            </a:extLst>
          </p:cNvPr>
          <p:cNvSpPr>
            <a:spLocks noGrp="1"/>
          </p:cNvSpPr>
          <p:nvPr>
            <p:ph type="ftr" sz="quarter" idx="11"/>
          </p:nvPr>
        </p:nvSpPr>
        <p:spPr/>
        <p:txBody>
          <a:bodyPr/>
          <a:lstStyle/>
          <a:p>
            <a:r>
              <a:rPr lang="en-US"/>
              <a:t>UNCLASSIFIED</a:t>
            </a:r>
          </a:p>
        </p:txBody>
      </p:sp>
      <p:sp>
        <p:nvSpPr>
          <p:cNvPr id="4" name="Slide Number Placeholder 2">
            <a:extLst>
              <a:ext uri="{FF2B5EF4-FFF2-40B4-BE49-F238E27FC236}">
                <a16:creationId xmlns:a16="http://schemas.microsoft.com/office/drawing/2014/main" id="{BE4418C5-567C-1B6A-A283-2AC60D5A466F}"/>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15</a:t>
            </a:fld>
            <a:endParaRPr lang="en-US"/>
          </a:p>
        </p:txBody>
      </p:sp>
    </p:spTree>
    <p:extLst>
      <p:ext uri="{BB962C8B-B14F-4D97-AF65-F5344CB8AC3E}">
        <p14:creationId xmlns:p14="http://schemas.microsoft.com/office/powerpoint/2010/main" val="2986622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ECD4620-0332-EBDF-4AFB-6D80C58B8E42}"/>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Call to Action</a:t>
            </a:r>
          </a:p>
        </p:txBody>
      </p:sp>
      <p:sp>
        <p:nvSpPr>
          <p:cNvPr id="5" name="TextBox 4">
            <a:extLst>
              <a:ext uri="{FF2B5EF4-FFF2-40B4-BE49-F238E27FC236}">
                <a16:creationId xmlns:a16="http://schemas.microsoft.com/office/drawing/2014/main" id="{424BAB13-87A6-550D-3580-B5739A8EA08B}"/>
              </a:ext>
            </a:extLst>
          </p:cNvPr>
          <p:cNvSpPr txBox="1"/>
          <p:nvPr/>
        </p:nvSpPr>
        <p:spPr>
          <a:xfrm>
            <a:off x="424398" y="1647052"/>
            <a:ext cx="10461316" cy="954107"/>
          </a:xfrm>
          <a:prstGeom prst="rect">
            <a:avLst/>
          </a:prstGeom>
          <a:noFill/>
        </p:spPr>
        <p:txBody>
          <a:bodyPr wrap="square" rtlCol="0">
            <a:spAutoFit/>
          </a:bodyPr>
          <a:lstStyle/>
          <a:p>
            <a:r>
              <a:rPr lang="en-US" sz="2800"/>
              <a:t>Master your emotions and understand others to build a stronger, more cohesive team!</a:t>
            </a:r>
          </a:p>
        </p:txBody>
      </p:sp>
      <p:pic>
        <p:nvPicPr>
          <p:cNvPr id="7" name="Picture 6">
            <a:extLst>
              <a:ext uri="{FF2B5EF4-FFF2-40B4-BE49-F238E27FC236}">
                <a16:creationId xmlns:a16="http://schemas.microsoft.com/office/drawing/2014/main" id="{71D8FB92-C393-E8EB-7CA1-02E8CBAB374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12" y="2752344"/>
            <a:ext cx="11338560" cy="3297936"/>
          </a:xfrm>
          <a:prstGeom prst="rect">
            <a:avLst/>
          </a:prstGeom>
        </p:spPr>
      </p:pic>
      <p:sp>
        <p:nvSpPr>
          <p:cNvPr id="2" name="Footer Placeholder 1">
            <a:extLst>
              <a:ext uri="{FF2B5EF4-FFF2-40B4-BE49-F238E27FC236}">
                <a16:creationId xmlns:a16="http://schemas.microsoft.com/office/drawing/2014/main" id="{9E40963D-CA90-F7B9-55A7-A631DC553258}"/>
              </a:ext>
            </a:extLst>
          </p:cNvPr>
          <p:cNvSpPr>
            <a:spLocks noGrp="1"/>
          </p:cNvSpPr>
          <p:nvPr>
            <p:ph type="ftr" sz="quarter" idx="11"/>
          </p:nvPr>
        </p:nvSpPr>
        <p:spPr/>
        <p:txBody>
          <a:bodyPr/>
          <a:lstStyle/>
          <a:p>
            <a:r>
              <a:rPr lang="en-US"/>
              <a:t>UNCLASSIFIED</a:t>
            </a:r>
          </a:p>
        </p:txBody>
      </p:sp>
      <p:sp>
        <p:nvSpPr>
          <p:cNvPr id="3" name="Slide Number Placeholder 2">
            <a:extLst>
              <a:ext uri="{FF2B5EF4-FFF2-40B4-BE49-F238E27FC236}">
                <a16:creationId xmlns:a16="http://schemas.microsoft.com/office/drawing/2014/main" id="{93D6E500-6154-9633-C07D-7E59702ADDD1}"/>
              </a:ext>
            </a:extLst>
          </p:cNvPr>
          <p:cNvSpPr>
            <a:spLocks noGrp="1"/>
          </p:cNvSpPr>
          <p:nvPr>
            <p:ph type="sldNum" sz="quarter" idx="12"/>
          </p:nvPr>
        </p:nvSpPr>
        <p:spPr>
          <a:xfrm>
            <a:off x="9154060" y="6356350"/>
            <a:ext cx="2551176" cy="365125"/>
          </a:xfrm>
        </p:spPr>
        <p:txBody>
          <a:bodyPr/>
          <a:lstStyle/>
          <a:p>
            <a:fld id="{92230763-09DA-4369-B759-4F3C13DCD774}" type="slidenum">
              <a:rPr lang="en-US" smtClean="0"/>
              <a:t>16</a:t>
            </a:fld>
            <a:endParaRPr lang="en-US"/>
          </a:p>
        </p:txBody>
      </p:sp>
    </p:spTree>
    <p:extLst>
      <p:ext uri="{BB962C8B-B14F-4D97-AF65-F5344CB8AC3E}">
        <p14:creationId xmlns:p14="http://schemas.microsoft.com/office/powerpoint/2010/main" val="2062159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FBE6B7-5AD5-82ED-1BB0-1EFF36EBF777}"/>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Warrior Toughness QR Code</a:t>
            </a:r>
          </a:p>
        </p:txBody>
      </p:sp>
      <p:pic>
        <p:nvPicPr>
          <p:cNvPr id="7" name="Picture 6" descr="Qr code. Warrior Toughness logo. Mind, body, spirit.">
            <a:hlinkClick r:id="rId3"/>
            <a:extLst>
              <a:ext uri="{FF2B5EF4-FFF2-40B4-BE49-F238E27FC236}">
                <a16:creationId xmlns:a16="http://schemas.microsoft.com/office/drawing/2014/main" id="{BC8CA07F-943E-537C-399C-766F18AD81E2}"/>
              </a:ext>
            </a:extLst>
          </p:cNvPr>
          <p:cNvPicPr>
            <a:picLocks noChangeAspect="1"/>
          </p:cNvPicPr>
          <p:nvPr/>
        </p:nvPicPr>
        <p:blipFill>
          <a:blip r:embed="rId4"/>
          <a:stretch>
            <a:fillRect/>
          </a:stretch>
        </p:blipFill>
        <p:spPr>
          <a:xfrm>
            <a:off x="426720" y="1700784"/>
            <a:ext cx="11338560" cy="4346448"/>
          </a:xfrm>
          <a:prstGeom prst="rect">
            <a:avLst/>
          </a:prstGeom>
        </p:spPr>
      </p:pic>
      <p:sp>
        <p:nvSpPr>
          <p:cNvPr id="4" name="Footer Placeholder 3">
            <a:extLst>
              <a:ext uri="{FF2B5EF4-FFF2-40B4-BE49-F238E27FC236}">
                <a16:creationId xmlns:a16="http://schemas.microsoft.com/office/drawing/2014/main" id="{E259D057-3E7B-CAFC-817D-307602DDC847}"/>
              </a:ext>
            </a:extLst>
          </p:cNvPr>
          <p:cNvSpPr>
            <a:spLocks noGrp="1"/>
          </p:cNvSpPr>
          <p:nvPr>
            <p:ph type="ftr" sz="quarter" idx="11"/>
          </p:nvPr>
        </p:nvSpPr>
        <p:spPr/>
        <p:txBody>
          <a:bodyPr/>
          <a:lstStyle/>
          <a:p>
            <a:r>
              <a:rPr lang="en-US"/>
              <a:t>UNCLASSIFIED</a:t>
            </a:r>
          </a:p>
        </p:txBody>
      </p:sp>
      <p:sp>
        <p:nvSpPr>
          <p:cNvPr id="5" name="Slide Number Placeholder 4">
            <a:extLst>
              <a:ext uri="{FF2B5EF4-FFF2-40B4-BE49-F238E27FC236}">
                <a16:creationId xmlns:a16="http://schemas.microsoft.com/office/drawing/2014/main" id="{210A90A8-718D-F9AB-56F5-2668DED0F9A1}"/>
              </a:ext>
            </a:extLst>
          </p:cNvPr>
          <p:cNvSpPr>
            <a:spLocks noGrp="1"/>
          </p:cNvSpPr>
          <p:nvPr>
            <p:ph type="sldNum" sz="quarter" idx="12"/>
          </p:nvPr>
        </p:nvSpPr>
        <p:spPr>
          <a:xfrm>
            <a:off x="9154060" y="6356350"/>
            <a:ext cx="2551176" cy="365125"/>
          </a:xfrm>
        </p:spPr>
        <p:txBody>
          <a:bodyPr/>
          <a:lstStyle/>
          <a:p>
            <a:fld id="{92230763-09DA-4369-B759-4F3C13DCD774}" type="slidenum">
              <a:rPr lang="en-US" smtClean="0"/>
              <a:t>17</a:t>
            </a:fld>
            <a:endParaRPr lang="en-US"/>
          </a:p>
        </p:txBody>
      </p:sp>
    </p:spTree>
    <p:extLst>
      <p:ext uri="{BB962C8B-B14F-4D97-AF65-F5344CB8AC3E}">
        <p14:creationId xmlns:p14="http://schemas.microsoft.com/office/powerpoint/2010/main" val="116482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9E2D211-27FE-096C-92AA-6083327A758A}"/>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References</a:t>
            </a:r>
          </a:p>
        </p:txBody>
      </p:sp>
      <p:sp>
        <p:nvSpPr>
          <p:cNvPr id="6" name="Text Placeholder 5">
            <a:extLst>
              <a:ext uri="{FF2B5EF4-FFF2-40B4-BE49-F238E27FC236}">
                <a16:creationId xmlns:a16="http://schemas.microsoft.com/office/drawing/2014/main" id="{617B1A3E-1673-7800-BD41-2E2823DB9B60}"/>
              </a:ext>
            </a:extLst>
          </p:cNvPr>
          <p:cNvSpPr>
            <a:spLocks noGrp="1"/>
          </p:cNvSpPr>
          <p:nvPr>
            <p:ph type="body" sz="quarter" idx="13"/>
          </p:nvPr>
        </p:nvSpPr>
        <p:spPr>
          <a:xfrm>
            <a:off x="438912" y="1700784"/>
            <a:ext cx="11188461" cy="4538362"/>
          </a:xfrm>
        </p:spPr>
        <p:txBody>
          <a:bodyPr>
            <a:normAutofit/>
          </a:bodyPr>
          <a:lstStyle/>
          <a:p>
            <a:r>
              <a:rPr lang="en-US" sz="4400"/>
              <a:t>Tools and Resources</a:t>
            </a:r>
          </a:p>
          <a:p>
            <a:pPr marL="228600" indent="-228600">
              <a:buFont typeface="Arial" panose="020B0604020202020204" pitchFamily="34" charset="0"/>
              <a:buChar char="•"/>
            </a:pPr>
            <a:r>
              <a:rPr lang="en-US" b="0">
                <a:solidFill>
                  <a:schemeClr val="tx1"/>
                </a:solidFill>
                <a:latin typeface="Segoe UI" panose="020B0502040204020203" pitchFamily="34" charset="0"/>
                <a:cs typeface="Segoe UI" panose="020B0502040204020203" pitchFamily="34" charset="0"/>
              </a:rPr>
              <a:t>Mental Health Playbook</a:t>
            </a:r>
          </a:p>
          <a:p>
            <a:pPr marL="228600" indent="-228600">
              <a:buFont typeface="Arial" panose="020B0604020202020204" pitchFamily="34" charset="0"/>
              <a:buChar char="•"/>
            </a:pPr>
            <a:r>
              <a:rPr lang="en-US"/>
              <a:t>WT Placemat</a:t>
            </a:r>
          </a:p>
          <a:p>
            <a:pPr marL="228600" indent="-228600">
              <a:buFont typeface="Arial" panose="020B0604020202020204" pitchFamily="34" charset="0"/>
              <a:buChar char="•"/>
            </a:pPr>
            <a:r>
              <a:rPr lang="en-US" b="0">
                <a:solidFill>
                  <a:schemeClr val="tx1"/>
                </a:solidFill>
                <a:latin typeface="Segoe UI" panose="020B0502040204020203" pitchFamily="34" charset="0"/>
                <a:cs typeface="Segoe UI" panose="020B0502040204020203" pitchFamily="34" charset="0"/>
              </a:rPr>
              <a:t>WT Playbook</a:t>
            </a:r>
          </a:p>
        </p:txBody>
      </p:sp>
      <p:sp>
        <p:nvSpPr>
          <p:cNvPr id="4" name="Footer Placeholder 3">
            <a:extLst>
              <a:ext uri="{FF2B5EF4-FFF2-40B4-BE49-F238E27FC236}">
                <a16:creationId xmlns:a16="http://schemas.microsoft.com/office/drawing/2014/main" id="{E259D057-3E7B-CAFC-817D-307602DDC847}"/>
              </a:ext>
            </a:extLst>
          </p:cNvPr>
          <p:cNvSpPr>
            <a:spLocks noGrp="1"/>
          </p:cNvSpPr>
          <p:nvPr>
            <p:ph type="ftr" sz="quarter" idx="11"/>
          </p:nvPr>
        </p:nvSpPr>
        <p:spPr/>
        <p:txBody>
          <a:bodyPr/>
          <a:lstStyle/>
          <a:p>
            <a:r>
              <a:rPr lang="en-US"/>
              <a:t>UNCLASSIFIED</a:t>
            </a:r>
          </a:p>
        </p:txBody>
      </p:sp>
      <p:sp>
        <p:nvSpPr>
          <p:cNvPr id="5" name="Slide Number Placeholder 4">
            <a:extLst>
              <a:ext uri="{FF2B5EF4-FFF2-40B4-BE49-F238E27FC236}">
                <a16:creationId xmlns:a16="http://schemas.microsoft.com/office/drawing/2014/main" id="{210A90A8-718D-F9AB-56F5-2668DED0F9A1}"/>
              </a:ext>
            </a:extLst>
          </p:cNvPr>
          <p:cNvSpPr>
            <a:spLocks noGrp="1"/>
          </p:cNvSpPr>
          <p:nvPr>
            <p:ph type="sldNum" sz="quarter" idx="12"/>
          </p:nvPr>
        </p:nvSpPr>
        <p:spPr/>
        <p:txBody>
          <a:bodyPr/>
          <a:lstStyle/>
          <a:p>
            <a:fld id="{92230763-09DA-4369-B759-4F3C13DCD774}" type="slidenum">
              <a:rPr lang="en-US" smtClean="0"/>
              <a:t>18</a:t>
            </a:fld>
            <a:endParaRPr lang="en-US"/>
          </a:p>
        </p:txBody>
      </p:sp>
    </p:spTree>
    <p:extLst>
      <p:ext uri="{BB962C8B-B14F-4D97-AF65-F5344CB8AC3E}">
        <p14:creationId xmlns:p14="http://schemas.microsoft.com/office/powerpoint/2010/main" val="534276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88AE2-9CA3-4B60-6694-4BECC431D514}"/>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DE1C56A5-2711-80EC-CD61-6CBF8A6B65D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Glossary</a:t>
            </a:r>
          </a:p>
        </p:txBody>
      </p:sp>
      <p:sp>
        <p:nvSpPr>
          <p:cNvPr id="11" name="Text Placeholder 5">
            <a:extLst>
              <a:ext uri="{FF2B5EF4-FFF2-40B4-BE49-F238E27FC236}">
                <a16:creationId xmlns:a16="http://schemas.microsoft.com/office/drawing/2014/main" id="{5EFF444E-4800-815A-48EB-2EF447E8D51E}"/>
              </a:ext>
              <a:ext uri="{C183D7F6-B498-43B3-948B-1728B52AA6E4}">
                <adec:decorative xmlns:adec="http://schemas.microsoft.com/office/drawing/2017/decorative" val="1"/>
              </a:ext>
            </a:extLst>
          </p:cNvPr>
          <p:cNvSpPr txBox="1">
            <a:spLocks/>
          </p:cNvSpPr>
          <p:nvPr/>
        </p:nvSpPr>
        <p:spPr>
          <a:xfrm>
            <a:off x="438912" y="1700785"/>
            <a:ext cx="11188461" cy="745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a:t>Glossary</a:t>
            </a:r>
            <a:endParaRPr lang="en-US"/>
          </a:p>
        </p:txBody>
      </p:sp>
      <p:graphicFrame>
        <p:nvGraphicFramePr>
          <p:cNvPr id="3" name="Table 2">
            <a:extLst>
              <a:ext uri="{FF2B5EF4-FFF2-40B4-BE49-F238E27FC236}">
                <a16:creationId xmlns:a16="http://schemas.microsoft.com/office/drawing/2014/main" id="{B20D28B1-DA4C-C949-A8A4-FA87B6DC6785}"/>
              </a:ext>
            </a:extLst>
          </p:cNvPr>
          <p:cNvGraphicFramePr>
            <a:graphicFrameLocks noGrp="1"/>
          </p:cNvGraphicFramePr>
          <p:nvPr>
            <p:extLst>
              <p:ext uri="{D42A27DB-BD31-4B8C-83A1-F6EECF244321}">
                <p14:modId xmlns:p14="http://schemas.microsoft.com/office/powerpoint/2010/main" val="1338611267"/>
              </p:ext>
            </p:extLst>
          </p:nvPr>
        </p:nvGraphicFramePr>
        <p:xfrm>
          <a:off x="416051" y="2446020"/>
          <a:ext cx="9008605" cy="1276856"/>
        </p:xfrm>
        <a:graphic>
          <a:graphicData uri="http://schemas.openxmlformats.org/drawingml/2006/table">
            <a:tbl>
              <a:tblPr firstRow="1" bandRow="1">
                <a:tableStyleId>{5C22544A-7EE6-4342-B048-85BDC9FD1C3A}</a:tableStyleId>
              </a:tblPr>
              <a:tblGrid>
                <a:gridCol w="2688255">
                  <a:extLst>
                    <a:ext uri="{9D8B030D-6E8A-4147-A177-3AD203B41FA5}">
                      <a16:colId xmlns:a16="http://schemas.microsoft.com/office/drawing/2014/main" val="501580281"/>
                    </a:ext>
                  </a:extLst>
                </a:gridCol>
                <a:gridCol w="6320350">
                  <a:extLst>
                    <a:ext uri="{9D8B030D-6E8A-4147-A177-3AD203B41FA5}">
                      <a16:colId xmlns:a16="http://schemas.microsoft.com/office/drawing/2014/main" val="4219681282"/>
                    </a:ext>
                  </a:extLst>
                </a:gridCol>
              </a:tblGrid>
              <a:tr h="240536">
                <a:tc>
                  <a:txBody>
                    <a:bodyPr/>
                    <a:lstStyle/>
                    <a:p>
                      <a:r>
                        <a:rPr lang="en-US" sz="800" b="0">
                          <a:solidFill>
                            <a:srgbClr val="022A3A"/>
                          </a:solidFill>
                          <a:latin typeface="Segoe UI" panose="020B0502040204020203" pitchFamily="34" charset="0"/>
                          <a:cs typeface="Segoe UI" panose="020B0502040204020203" pitchFamily="34" charset="0"/>
                        </a:rPr>
                        <a:t>Acronym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800" b="0">
                          <a:solidFill>
                            <a:srgbClr val="022A3A"/>
                          </a:solidFill>
                          <a:latin typeface="Segoe UI" panose="020B0502040204020203" pitchFamily="34" charset="0"/>
                          <a:cs typeface="Segoe UI" panose="020B0502040204020203" pitchFamily="34" charset="0"/>
                        </a:rPr>
                        <a:t>Term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616636"/>
                  </a:ext>
                </a:extLst>
              </a:tr>
              <a:tr h="370840">
                <a:tc>
                  <a:txBody>
                    <a:bodyPr/>
                    <a:lstStyle/>
                    <a:p>
                      <a:r>
                        <a:rPr lang="en-US" sz="2800" b="0">
                          <a:solidFill>
                            <a:schemeClr val="tx1"/>
                          </a:solidFill>
                          <a:latin typeface="Segoe UI" panose="020B0502040204020203" pitchFamily="34" charset="0"/>
                          <a:cs typeface="Segoe UI" panose="020B0502040204020203" pitchFamily="34" charset="0"/>
                        </a:rPr>
                        <a:t>EQ</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800" b="0">
                          <a:solidFill>
                            <a:schemeClr val="tx1"/>
                          </a:solidFill>
                          <a:latin typeface="Segoe UI" panose="020B0502040204020203" pitchFamily="34" charset="0"/>
                          <a:cs typeface="Segoe UI" panose="020B0502040204020203" pitchFamily="34" charset="0"/>
                        </a:rPr>
                        <a:t>Emotional Intelligence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81083058"/>
                  </a:ext>
                </a:extLst>
              </a:tr>
              <a:tr h="370840">
                <a:tc>
                  <a:txBody>
                    <a:bodyPr/>
                    <a:lstStyle/>
                    <a:p>
                      <a:r>
                        <a:rPr lang="en-US" sz="2800" b="0">
                          <a:solidFill>
                            <a:schemeClr val="tx1"/>
                          </a:solidFill>
                          <a:latin typeface="Segoe UI" panose="020B0502040204020203" pitchFamily="34" charset="0"/>
                          <a:cs typeface="Segoe UI" panose="020B0502040204020203" pitchFamily="34" charset="0"/>
                        </a:rPr>
                        <a:t>WT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800" b="0" dirty="0">
                          <a:solidFill>
                            <a:schemeClr val="tx1"/>
                          </a:solidFill>
                          <a:latin typeface="Segoe UI" panose="020B0502040204020203" pitchFamily="34" charset="0"/>
                          <a:cs typeface="Segoe UI" panose="020B0502040204020203" pitchFamily="34" charset="0"/>
                        </a:rPr>
                        <a:t>Warrior Toughness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9176749"/>
                  </a:ext>
                </a:extLst>
              </a:tr>
            </a:tbl>
          </a:graphicData>
        </a:graphic>
      </p:graphicFrame>
      <p:sp>
        <p:nvSpPr>
          <p:cNvPr id="4" name="Footer Placeholder 3">
            <a:extLst>
              <a:ext uri="{FF2B5EF4-FFF2-40B4-BE49-F238E27FC236}">
                <a16:creationId xmlns:a16="http://schemas.microsoft.com/office/drawing/2014/main" id="{B699FEA5-0617-45BA-DC35-17856BD40808}"/>
              </a:ext>
            </a:extLst>
          </p:cNvPr>
          <p:cNvSpPr>
            <a:spLocks noGrp="1"/>
          </p:cNvSpPr>
          <p:nvPr>
            <p:ph type="ftr" sz="quarter" idx="11"/>
          </p:nvPr>
        </p:nvSpPr>
        <p:spPr/>
        <p:txBody>
          <a:bodyPr/>
          <a:lstStyle/>
          <a:p>
            <a:r>
              <a:rPr lang="en-US"/>
              <a:t>UNCLASSIFIED</a:t>
            </a:r>
          </a:p>
        </p:txBody>
      </p:sp>
      <p:sp>
        <p:nvSpPr>
          <p:cNvPr id="6" name="Slide Number Placeholder 2">
            <a:extLst>
              <a:ext uri="{FF2B5EF4-FFF2-40B4-BE49-F238E27FC236}">
                <a16:creationId xmlns:a16="http://schemas.microsoft.com/office/drawing/2014/main" id="{09503E58-C101-5D5F-2094-E35C326A4959}"/>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19</a:t>
            </a:fld>
            <a:endParaRPr lang="en-US"/>
          </a:p>
        </p:txBody>
      </p:sp>
    </p:spTree>
    <p:extLst>
      <p:ext uri="{BB962C8B-B14F-4D97-AF65-F5344CB8AC3E}">
        <p14:creationId xmlns:p14="http://schemas.microsoft.com/office/powerpoint/2010/main" val="1002248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50AB1B3-969C-50F3-12FE-177005031188}"/>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Introduction</a:t>
            </a:r>
          </a:p>
        </p:txBody>
      </p:sp>
      <p:sp>
        <p:nvSpPr>
          <p:cNvPr id="6" name="TextBox 5">
            <a:extLst>
              <a:ext uri="{FF2B5EF4-FFF2-40B4-BE49-F238E27FC236}">
                <a16:creationId xmlns:a16="http://schemas.microsoft.com/office/drawing/2014/main" id="{5D506B58-772C-20B9-A1F6-08E2D364F809}"/>
              </a:ext>
            </a:extLst>
          </p:cNvPr>
          <p:cNvSpPr txBox="1"/>
          <p:nvPr/>
        </p:nvSpPr>
        <p:spPr>
          <a:xfrm>
            <a:off x="2984500" y="2086898"/>
            <a:ext cx="8242300" cy="923330"/>
          </a:xfrm>
          <a:prstGeom prst="rect">
            <a:avLst/>
          </a:prstGeom>
          <a:noFill/>
        </p:spPr>
        <p:txBody>
          <a:bodyPr wrap="square" rtlCol="0">
            <a:spAutoFit/>
          </a:bodyPr>
          <a:lstStyle/>
          <a:p>
            <a:r>
              <a:rPr lang="en-US" sz="5400" b="1"/>
              <a:t>Warrior Toughness</a:t>
            </a:r>
          </a:p>
        </p:txBody>
      </p:sp>
      <p:sp>
        <p:nvSpPr>
          <p:cNvPr id="3" name="Subtitle 2">
            <a:extLst>
              <a:ext uri="{FF2B5EF4-FFF2-40B4-BE49-F238E27FC236}">
                <a16:creationId xmlns:a16="http://schemas.microsoft.com/office/drawing/2014/main" id="{95722366-535C-0ACC-7D8D-98ACEAB09C10}"/>
              </a:ext>
            </a:extLst>
          </p:cNvPr>
          <p:cNvSpPr>
            <a:spLocks noGrp="1"/>
          </p:cNvSpPr>
          <p:nvPr>
            <p:ph type="subTitle" idx="1"/>
          </p:nvPr>
        </p:nvSpPr>
        <p:spPr/>
        <p:txBody>
          <a:bodyPr/>
          <a:lstStyle/>
          <a:p>
            <a:r>
              <a:rPr lang="en-US"/>
              <a:t>MIND • BODY • SPIRIT</a:t>
            </a:r>
          </a:p>
          <a:p>
            <a:endParaRPr lang="en-US"/>
          </a:p>
        </p:txBody>
      </p:sp>
      <p:sp>
        <p:nvSpPr>
          <p:cNvPr id="4" name="Text Placeholder 3">
            <a:extLst>
              <a:ext uri="{FF2B5EF4-FFF2-40B4-BE49-F238E27FC236}">
                <a16:creationId xmlns:a16="http://schemas.microsoft.com/office/drawing/2014/main" id="{77FABC52-7691-18C0-008A-71586A3B2D9F}"/>
              </a:ext>
            </a:extLst>
          </p:cNvPr>
          <p:cNvSpPr>
            <a:spLocks noGrp="1"/>
          </p:cNvSpPr>
          <p:nvPr>
            <p:ph type="body" sz="quarter" idx="13"/>
          </p:nvPr>
        </p:nvSpPr>
        <p:spPr/>
        <p:txBody>
          <a:bodyPr/>
          <a:lstStyle/>
          <a:p>
            <a:r>
              <a:rPr lang="en-US"/>
              <a:t>Emotional Intelligence (EQ)</a:t>
            </a:r>
          </a:p>
        </p:txBody>
      </p:sp>
    </p:spTree>
    <p:extLst>
      <p:ext uri="{BB962C8B-B14F-4D97-AF65-F5344CB8AC3E}">
        <p14:creationId xmlns:p14="http://schemas.microsoft.com/office/powerpoint/2010/main" val="3269015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A526FB3-B4F5-7664-A23A-923506650532}"/>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Learning Objective</a:t>
            </a:r>
          </a:p>
        </p:txBody>
      </p:sp>
      <p:sp>
        <p:nvSpPr>
          <p:cNvPr id="4" name="Text Placeholder 3">
            <a:extLst>
              <a:ext uri="{FF2B5EF4-FFF2-40B4-BE49-F238E27FC236}">
                <a16:creationId xmlns:a16="http://schemas.microsoft.com/office/drawing/2014/main" id="{DF8C1694-491B-4B4D-27EF-3D52F33287FC}"/>
              </a:ext>
            </a:extLst>
          </p:cNvPr>
          <p:cNvSpPr>
            <a:spLocks noGrp="1"/>
          </p:cNvSpPr>
          <p:nvPr>
            <p:ph type="body" sz="quarter" idx="13"/>
          </p:nvPr>
        </p:nvSpPr>
        <p:spPr/>
        <p:txBody>
          <a:bodyPr/>
          <a:lstStyle/>
          <a:p>
            <a:pPr marL="0" indent="0">
              <a:buNone/>
            </a:pPr>
            <a:r>
              <a:rPr lang="en-US"/>
              <a:t>Use EQ to manage your own emotions and understand the emotions of others to build a winning team.</a:t>
            </a:r>
          </a:p>
        </p:txBody>
      </p:sp>
      <p:sp>
        <p:nvSpPr>
          <p:cNvPr id="2" name="Footer Placeholder 1">
            <a:extLst>
              <a:ext uri="{FF2B5EF4-FFF2-40B4-BE49-F238E27FC236}">
                <a16:creationId xmlns:a16="http://schemas.microsoft.com/office/drawing/2014/main" id="{9EBE8AFE-D108-CFEA-B83F-EC5707381FC9}"/>
              </a:ext>
            </a:extLst>
          </p:cNvPr>
          <p:cNvSpPr>
            <a:spLocks noGrp="1"/>
          </p:cNvSpPr>
          <p:nvPr>
            <p:ph type="ftr" sz="quarter" idx="11"/>
          </p:nvPr>
        </p:nvSpPr>
        <p:spPr/>
        <p:txBody>
          <a:bodyPr/>
          <a:lstStyle/>
          <a:p>
            <a:r>
              <a:rPr lang="en-US"/>
              <a:t>UNCLASSIFIED</a:t>
            </a:r>
          </a:p>
        </p:txBody>
      </p:sp>
      <p:sp>
        <p:nvSpPr>
          <p:cNvPr id="6" name="Slide Number Placeholder 2">
            <a:extLst>
              <a:ext uri="{FF2B5EF4-FFF2-40B4-BE49-F238E27FC236}">
                <a16:creationId xmlns:a16="http://schemas.microsoft.com/office/drawing/2014/main" id="{E76EAFCD-3A3B-A733-6813-EA16882E2EE5}"/>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3</a:t>
            </a:fld>
            <a:endParaRPr lang="en-US"/>
          </a:p>
        </p:txBody>
      </p:sp>
    </p:spTree>
    <p:extLst>
      <p:ext uri="{BB962C8B-B14F-4D97-AF65-F5344CB8AC3E}">
        <p14:creationId xmlns:p14="http://schemas.microsoft.com/office/powerpoint/2010/main" val="2391317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EQ</a:t>
            </a:r>
          </a:p>
        </p:txBody>
      </p:sp>
      <p:pic>
        <p:nvPicPr>
          <p:cNvPr id="3" name="Picture 2" descr="EQ is composed of self-awareness, self-regulation, motivation, empathy, and social skills.">
            <a:extLst>
              <a:ext uri="{FF2B5EF4-FFF2-40B4-BE49-F238E27FC236}">
                <a16:creationId xmlns:a16="http://schemas.microsoft.com/office/drawing/2014/main" id="{5C8802C7-C1C2-996B-4D8C-CA34A3C395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a:t>UNCLASSIFIED</a:t>
            </a:r>
          </a:p>
        </p:txBody>
      </p:sp>
      <p:sp>
        <p:nvSpPr>
          <p:cNvPr id="4" name="Slide Number Placeholder 2">
            <a:extLst>
              <a:ext uri="{FF2B5EF4-FFF2-40B4-BE49-F238E27FC236}">
                <a16:creationId xmlns:a16="http://schemas.microsoft.com/office/drawing/2014/main" id="{B7763A58-FF7D-1D4B-853E-3BC63F82D6A9}"/>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4</a:t>
            </a:fld>
            <a:endParaRPr lang="en-US"/>
          </a:p>
        </p:txBody>
      </p:sp>
    </p:spTree>
    <p:extLst>
      <p:ext uri="{BB962C8B-B14F-4D97-AF65-F5344CB8AC3E}">
        <p14:creationId xmlns:p14="http://schemas.microsoft.com/office/powerpoint/2010/main" val="1576003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0EC478C-DCC8-BC68-853C-75169C7C405A}"/>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Purpose of Emotions</a:t>
            </a:r>
          </a:p>
        </p:txBody>
      </p:sp>
      <p:sp>
        <p:nvSpPr>
          <p:cNvPr id="2" name="Content Placeholder 1">
            <a:extLst>
              <a:ext uri="{FF2B5EF4-FFF2-40B4-BE49-F238E27FC236}">
                <a16:creationId xmlns:a16="http://schemas.microsoft.com/office/drawing/2014/main" id="{FCA8881A-F6FD-9BD7-1A68-FCED05C4EE1A}"/>
              </a:ext>
            </a:extLst>
          </p:cNvPr>
          <p:cNvSpPr>
            <a:spLocks noGrp="1"/>
          </p:cNvSpPr>
          <p:nvPr>
            <p:ph sz="half" idx="1"/>
          </p:nvPr>
        </p:nvSpPr>
        <p:spPr/>
        <p:txBody>
          <a:bodyPr>
            <a:normAutofit fontScale="92500" lnSpcReduction="10000"/>
          </a:bodyPr>
          <a:lstStyle/>
          <a:p>
            <a:r>
              <a:rPr lang="en-US"/>
              <a:t>Learn to use your emotions to think, not think with your emotions. </a:t>
            </a:r>
          </a:p>
          <a:p>
            <a:r>
              <a:rPr lang="en-US"/>
              <a:t>– Robert T. Kiyosaki, author of </a:t>
            </a:r>
            <a:r>
              <a:rPr lang="en-US" i="1"/>
              <a:t>Rich Dad, Poor Dad</a:t>
            </a:r>
            <a:endParaRPr lang="en-US"/>
          </a:p>
          <a:p>
            <a:endParaRPr lang="en-US"/>
          </a:p>
        </p:txBody>
      </p:sp>
      <p:pic>
        <p:nvPicPr>
          <p:cNvPr id="6" name="Picture 5" descr="A group of sailors displaying a variety of emotions, including happiness, serenity, joy, and sadness.">
            <a:extLst>
              <a:ext uri="{FF2B5EF4-FFF2-40B4-BE49-F238E27FC236}">
                <a16:creationId xmlns:a16="http://schemas.microsoft.com/office/drawing/2014/main" id="{35DA5583-1DBB-F005-8DB8-73F08CB69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371" y="2865119"/>
            <a:ext cx="10414000" cy="2919813"/>
          </a:xfrm>
          <a:prstGeom prst="rect">
            <a:avLst/>
          </a:prstGeom>
          <a:ln w="31750">
            <a:solidFill>
              <a:srgbClr val="E8B00F"/>
            </a:solidFill>
          </a:ln>
        </p:spPr>
      </p:pic>
      <p:sp>
        <p:nvSpPr>
          <p:cNvPr id="3" name="Footer Placeholder 2">
            <a:extLst>
              <a:ext uri="{FF2B5EF4-FFF2-40B4-BE49-F238E27FC236}">
                <a16:creationId xmlns:a16="http://schemas.microsoft.com/office/drawing/2014/main" id="{6CBE8BFF-8599-E65A-147A-CA2E60D3D4F6}"/>
              </a:ext>
            </a:extLst>
          </p:cNvPr>
          <p:cNvSpPr>
            <a:spLocks noGrp="1"/>
          </p:cNvSpPr>
          <p:nvPr>
            <p:ph type="ftr" sz="quarter" idx="11"/>
          </p:nvPr>
        </p:nvSpPr>
        <p:spPr/>
        <p:txBody>
          <a:bodyPr/>
          <a:lstStyle/>
          <a:p>
            <a:r>
              <a:rPr lang="en-US"/>
              <a:t>UNCLASSIFIED</a:t>
            </a:r>
          </a:p>
        </p:txBody>
      </p:sp>
      <p:sp>
        <p:nvSpPr>
          <p:cNvPr id="8" name="Slide Number Placeholder 2">
            <a:extLst>
              <a:ext uri="{FF2B5EF4-FFF2-40B4-BE49-F238E27FC236}">
                <a16:creationId xmlns:a16="http://schemas.microsoft.com/office/drawing/2014/main" id="{78649BE3-90F2-E807-ABA7-E44D561DD49F}"/>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5</a:t>
            </a:fld>
            <a:endParaRPr lang="en-US"/>
          </a:p>
        </p:txBody>
      </p:sp>
    </p:spTree>
    <p:extLst>
      <p:ext uri="{BB962C8B-B14F-4D97-AF65-F5344CB8AC3E}">
        <p14:creationId xmlns:p14="http://schemas.microsoft.com/office/powerpoint/2010/main" val="2136495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Physical Impacts of Emotion</a:t>
            </a:r>
          </a:p>
        </p:txBody>
      </p:sp>
      <p:sp>
        <p:nvSpPr>
          <p:cNvPr id="3" name="Text Placeholder 8">
            <a:extLst>
              <a:ext uri="{FF2B5EF4-FFF2-40B4-BE49-F238E27FC236}">
                <a16:creationId xmlns:a16="http://schemas.microsoft.com/office/drawing/2014/main" id="{4CEDF0D2-1D92-4472-627D-37EFC1524530}"/>
              </a:ext>
            </a:extLst>
          </p:cNvPr>
          <p:cNvSpPr txBox="1">
            <a:spLocks/>
          </p:cNvSpPr>
          <p:nvPr/>
        </p:nvSpPr>
        <p:spPr>
          <a:xfrm>
            <a:off x="2240280" y="640080"/>
            <a:ext cx="7543800" cy="7040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000"/>
              <a:t>Can you physically feel emotions?</a:t>
            </a:r>
          </a:p>
        </p:txBody>
      </p:sp>
      <p:pic>
        <p:nvPicPr>
          <p:cNvPr id="6" name="Picture 5" descr="A diagram of the human nervous system emphasizing the amygdala, paired with heat map illustrations showing how emotions affect body temperature. For example, anger is depicted with intense heat concentrated in the head, core, and hands, while depression is shown with cooler temperatures in the hands, arms, feet, and legs.">
            <a:extLst>
              <a:ext uri="{FF2B5EF4-FFF2-40B4-BE49-F238E27FC236}">
                <a16:creationId xmlns:a16="http://schemas.microsoft.com/office/drawing/2014/main" id="{56A85CEE-823F-59D4-2FAC-ED7E6B1D29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a:t>UNCLASSIFIED</a:t>
            </a:r>
          </a:p>
        </p:txBody>
      </p:sp>
      <p:sp>
        <p:nvSpPr>
          <p:cNvPr id="4" name="Slide Number Placeholder 2">
            <a:extLst>
              <a:ext uri="{FF2B5EF4-FFF2-40B4-BE49-F238E27FC236}">
                <a16:creationId xmlns:a16="http://schemas.microsoft.com/office/drawing/2014/main" id="{B7763A58-FF7D-1D4B-853E-3BC63F82D6A9}"/>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6</a:t>
            </a:fld>
            <a:endParaRPr lang="en-US"/>
          </a:p>
        </p:txBody>
      </p:sp>
    </p:spTree>
    <p:extLst>
      <p:ext uri="{BB962C8B-B14F-4D97-AF65-F5344CB8AC3E}">
        <p14:creationId xmlns:p14="http://schemas.microsoft.com/office/powerpoint/2010/main" val="3834512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25FB0CC-3C21-322F-D8EF-BC4E001F1C05}"/>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Self-Awareness</a:t>
            </a:r>
          </a:p>
        </p:txBody>
      </p:sp>
      <p:sp>
        <p:nvSpPr>
          <p:cNvPr id="7" name="Text Placeholder 6">
            <a:extLst>
              <a:ext uri="{FF2B5EF4-FFF2-40B4-BE49-F238E27FC236}">
                <a16:creationId xmlns:a16="http://schemas.microsoft.com/office/drawing/2014/main" id="{15DA67AF-6CCB-F244-8BDC-B30E9054DEC4}"/>
              </a:ext>
            </a:extLst>
          </p:cNvPr>
          <p:cNvSpPr>
            <a:spLocks noGrp="1"/>
          </p:cNvSpPr>
          <p:nvPr>
            <p:ph type="body" sz="quarter" idx="13"/>
          </p:nvPr>
        </p:nvSpPr>
        <p:spPr/>
        <p:txBody>
          <a:bodyPr/>
          <a:lstStyle/>
          <a:p>
            <a:pPr marL="0" indent="0">
              <a:buNone/>
            </a:pPr>
            <a:r>
              <a:rPr lang="en-US"/>
              <a:t>When you are self-aware, you have a clear understanding of your own strengths and weaknesses and perceive yourself as others do.</a:t>
            </a:r>
          </a:p>
        </p:txBody>
      </p:sp>
      <p:pic>
        <p:nvPicPr>
          <p:cNvPr id="5" name="Picture 4">
            <a:extLst>
              <a:ext uri="{FF2B5EF4-FFF2-40B4-BE49-F238E27FC236}">
                <a16:creationId xmlns:a16="http://schemas.microsoft.com/office/drawing/2014/main" id="{DF9AC6B6-12A4-6E5B-53B5-581C2B0A7AAB}"/>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443984" y="1700784"/>
            <a:ext cx="731520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a:t>UNCLASSIFIED</a:t>
            </a:r>
          </a:p>
        </p:txBody>
      </p:sp>
      <p:sp>
        <p:nvSpPr>
          <p:cNvPr id="3" name="Slide Number Placeholder 2">
            <a:extLst>
              <a:ext uri="{FF2B5EF4-FFF2-40B4-BE49-F238E27FC236}">
                <a16:creationId xmlns:a16="http://schemas.microsoft.com/office/drawing/2014/main" id="{3A3B6409-627E-BEE6-59CF-AFB67C5241D2}"/>
              </a:ext>
            </a:extLst>
          </p:cNvPr>
          <p:cNvSpPr>
            <a:spLocks noGrp="1"/>
          </p:cNvSpPr>
          <p:nvPr>
            <p:ph type="sldNum" sz="quarter" idx="12"/>
          </p:nvPr>
        </p:nvSpPr>
        <p:spPr/>
        <p:txBody>
          <a:bodyPr/>
          <a:lstStyle/>
          <a:p>
            <a:fld id="{92230763-09DA-4369-B759-4F3C13DCD774}" type="slidenum">
              <a:rPr lang="en-US" smtClean="0"/>
              <a:pPr/>
              <a:t>7</a:t>
            </a:fld>
            <a:endParaRPr lang="en-US"/>
          </a:p>
        </p:txBody>
      </p:sp>
    </p:spTree>
    <p:extLst>
      <p:ext uri="{BB962C8B-B14F-4D97-AF65-F5344CB8AC3E}">
        <p14:creationId xmlns:p14="http://schemas.microsoft.com/office/powerpoint/2010/main" val="780841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04198-1D06-37A9-17D5-CACF4DE8F7E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0885D33-C333-738C-8455-5F54A2DE9C5C}"/>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Self-Regulation</a:t>
            </a:r>
          </a:p>
        </p:txBody>
      </p:sp>
      <p:pic>
        <p:nvPicPr>
          <p:cNvPr id="3" name="Picture 2">
            <a:extLst>
              <a:ext uri="{FF2B5EF4-FFF2-40B4-BE49-F238E27FC236}">
                <a16:creationId xmlns:a16="http://schemas.microsoft.com/office/drawing/2014/main" id="{DF0DDC81-BB8C-CC8C-7C12-1BE872F4A005}"/>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479" t="1011" r="3479" b="1191"/>
          <a:stretch>
            <a:fillRect/>
          </a:stretch>
        </p:blipFill>
        <p:spPr>
          <a:xfrm>
            <a:off x="422761" y="1741117"/>
            <a:ext cx="11338560" cy="4555959"/>
          </a:xfrm>
          <a:prstGeom prst="rect">
            <a:avLst/>
          </a:prstGeom>
          <a:ln w="38100">
            <a:solidFill>
              <a:srgbClr val="E8B00F"/>
            </a:solidFill>
          </a:ln>
        </p:spPr>
      </p:pic>
      <p:sp>
        <p:nvSpPr>
          <p:cNvPr id="66" name="Freeform 65">
            <a:extLst>
              <a:ext uri="{FF2B5EF4-FFF2-40B4-BE49-F238E27FC236}">
                <a16:creationId xmlns:a16="http://schemas.microsoft.com/office/drawing/2014/main" id="{9244CA65-2172-E893-3B3D-91A13E738A26}"/>
              </a:ext>
              <a:ext uri="{C183D7F6-B498-43B3-948B-1728B52AA6E4}">
                <adec:decorative xmlns:adec="http://schemas.microsoft.com/office/drawing/2017/decorative" val="1"/>
              </a:ext>
            </a:extLst>
          </p:cNvPr>
          <p:cNvSpPr/>
          <p:nvPr/>
        </p:nvSpPr>
        <p:spPr>
          <a:xfrm>
            <a:off x="6924927" y="3471210"/>
            <a:ext cx="1113897" cy="503022"/>
          </a:xfrm>
          <a:custGeom>
            <a:avLst/>
            <a:gdLst>
              <a:gd name="csX0" fmla="*/ 556948 w 1113897"/>
              <a:gd name="csY0" fmla="*/ 0 h 483079"/>
              <a:gd name="csX1" fmla="*/ 1106273 w 1113897"/>
              <a:gd name="csY1" fmla="*/ 413274 h 483079"/>
              <a:gd name="csX2" fmla="*/ 1113897 w 1113897"/>
              <a:gd name="csY2" fmla="*/ 483079 h 483079"/>
              <a:gd name="csX3" fmla="*/ 0 w 1113897"/>
              <a:gd name="csY3" fmla="*/ 483079 h 483079"/>
              <a:gd name="csX4" fmla="*/ 7623 w 1113897"/>
              <a:gd name="csY4" fmla="*/ 413274 h 483079"/>
              <a:gd name="csX5" fmla="*/ 556948 w 1113897"/>
              <a:gd name="csY5" fmla="*/ 0 h 483079"/>
            </a:gdLst>
            <a:ahLst/>
            <a:cxnLst>
              <a:cxn ang="0">
                <a:pos x="csX0" y="csY0"/>
              </a:cxn>
              <a:cxn ang="0">
                <a:pos x="csX1" y="csY1"/>
              </a:cxn>
              <a:cxn ang="0">
                <a:pos x="csX2" y="csY2"/>
              </a:cxn>
              <a:cxn ang="0">
                <a:pos x="csX3" y="csY3"/>
              </a:cxn>
              <a:cxn ang="0">
                <a:pos x="csX4" y="csY4"/>
              </a:cxn>
              <a:cxn ang="0">
                <a:pos x="csX5" y="csY5"/>
              </a:cxn>
            </a:cxnLst>
            <a:rect l="l" t="t" r="r" b="b"/>
            <a:pathLst>
              <a:path w="1113897" h="483079">
                <a:moveTo>
                  <a:pt x="556948" y="0"/>
                </a:moveTo>
                <a:cubicBezTo>
                  <a:pt x="827914" y="0"/>
                  <a:pt x="1053989" y="177419"/>
                  <a:pt x="1106273" y="413274"/>
                </a:cubicBezTo>
                <a:lnTo>
                  <a:pt x="1113897" y="483079"/>
                </a:lnTo>
                <a:lnTo>
                  <a:pt x="0" y="483079"/>
                </a:lnTo>
                <a:lnTo>
                  <a:pt x="7623" y="413274"/>
                </a:lnTo>
                <a:cubicBezTo>
                  <a:pt x="59908" y="177419"/>
                  <a:pt x="285983" y="0"/>
                  <a:pt x="556948" y="0"/>
                </a:cubicBezTo>
                <a:close/>
              </a:path>
            </a:pathLst>
          </a:custGeom>
          <a:solidFill>
            <a:srgbClr val="5118A1"/>
          </a:solid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1" name="Picture 70">
            <a:extLst>
              <a:ext uri="{FF2B5EF4-FFF2-40B4-BE49-F238E27FC236}">
                <a16:creationId xmlns:a16="http://schemas.microsoft.com/office/drawing/2014/main" id="{E9DF4AA9-BCB2-3BC3-DD7D-0A7E0AE3D6C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28091" t="23435" r="31515" b="29775"/>
          <a:stretch>
            <a:fillRect/>
          </a:stretch>
        </p:blipFill>
        <p:spPr>
          <a:xfrm>
            <a:off x="7242164" y="3802194"/>
            <a:ext cx="479425" cy="469900"/>
          </a:xfrm>
          <a:prstGeom prst="ellipse">
            <a:avLst/>
          </a:prstGeom>
          <a:ln w="25400">
            <a:solidFill>
              <a:schemeClr val="tx1"/>
            </a:solidFill>
          </a:ln>
        </p:spPr>
      </p:pic>
      <p:grpSp>
        <p:nvGrpSpPr>
          <p:cNvPr id="18" name="Group 17">
            <a:extLst>
              <a:ext uri="{FF2B5EF4-FFF2-40B4-BE49-F238E27FC236}">
                <a16:creationId xmlns:a16="http://schemas.microsoft.com/office/drawing/2014/main" id="{B9CC1000-4B16-A0A3-33DA-C67D1ED7CB10}"/>
              </a:ext>
              <a:ext uri="{C183D7F6-B498-43B3-948B-1728B52AA6E4}">
                <adec:decorative xmlns:adec="http://schemas.microsoft.com/office/drawing/2017/decorative" val="1"/>
              </a:ext>
            </a:extLst>
          </p:cNvPr>
          <p:cNvGrpSpPr/>
          <p:nvPr/>
        </p:nvGrpSpPr>
        <p:grpSpPr>
          <a:xfrm>
            <a:off x="4591798" y="4420240"/>
            <a:ext cx="6000985" cy="1703503"/>
            <a:chOff x="-4851" y="4289387"/>
            <a:chExt cx="6000985" cy="1703503"/>
          </a:xfrm>
        </p:grpSpPr>
        <p:sp>
          <p:nvSpPr>
            <p:cNvPr id="10" name="Rectangle 9">
              <a:extLst>
                <a:ext uri="{FF2B5EF4-FFF2-40B4-BE49-F238E27FC236}">
                  <a16:creationId xmlns:a16="http://schemas.microsoft.com/office/drawing/2014/main" id="{72C63D08-1C1D-2B98-A499-B07807A15C8A}"/>
                </a:ext>
              </a:extLst>
            </p:cNvPr>
            <p:cNvSpPr/>
            <p:nvPr/>
          </p:nvSpPr>
          <p:spPr>
            <a:xfrm>
              <a:off x="-4851" y="4289387"/>
              <a:ext cx="6000985" cy="1703503"/>
            </a:xfrm>
            <a:prstGeom prst="rect">
              <a:avLst/>
            </a:prstGeom>
            <a:solidFill>
              <a:srgbClr val="FFFFFF"/>
            </a:solidFill>
            <a:ln w="33390" cap="flat">
              <a:noFill/>
              <a:prstDash val="solid"/>
              <a:miter/>
            </a:ln>
          </p:spPr>
          <p:txBody>
            <a:bodyPr/>
            <a:lstStyle/>
            <a:p>
              <a:endParaRPr lang="en-US"/>
            </a:p>
          </p:txBody>
        </p:sp>
        <p:sp>
          <p:nvSpPr>
            <p:cNvPr id="11" name="Freeform 10">
              <a:extLst>
                <a:ext uri="{FF2B5EF4-FFF2-40B4-BE49-F238E27FC236}">
                  <a16:creationId xmlns:a16="http://schemas.microsoft.com/office/drawing/2014/main" id="{B166EF02-5DDE-B454-CBA0-D82B4C7A16D6}"/>
                </a:ext>
              </a:extLst>
            </p:cNvPr>
            <p:cNvSpPr/>
            <p:nvPr/>
          </p:nvSpPr>
          <p:spPr>
            <a:xfrm>
              <a:off x="45290" y="4340243"/>
              <a:ext cx="335282" cy="1525009"/>
            </a:xfrm>
            <a:custGeom>
              <a:avLst/>
              <a:gdLst>
                <a:gd name="csX0" fmla="*/ 157446 w 335282"/>
                <a:gd name="csY0" fmla="*/ 808375 h 1525009"/>
                <a:gd name="csX1" fmla="*/ 188199 w 335282"/>
                <a:gd name="csY1" fmla="*/ 667441 h 1525009"/>
                <a:gd name="csX2" fmla="*/ 335282 w 335282"/>
                <a:gd name="csY2" fmla="*/ 0 h 1525009"/>
                <a:gd name="csX3" fmla="*/ 273106 w 335282"/>
                <a:gd name="csY3" fmla="*/ 0 h 1525009"/>
                <a:gd name="csX4" fmla="*/ 235333 w 335282"/>
                <a:gd name="csY4" fmla="*/ 168855 h 1525009"/>
                <a:gd name="csX5" fmla="*/ 215945 w 335282"/>
                <a:gd name="csY5" fmla="*/ 254944 h 1525009"/>
                <a:gd name="csX6" fmla="*/ 4346 w 335282"/>
                <a:gd name="csY6" fmla="*/ 1192619 h 1525009"/>
                <a:gd name="csX7" fmla="*/ 0 w 335282"/>
                <a:gd name="csY7" fmla="*/ 1161042 h 1525009"/>
                <a:gd name="csX8" fmla="*/ 0 w 335282"/>
                <a:gd name="csY8" fmla="*/ 1525010 h 1525009"/>
                <a:gd name="csX9" fmla="*/ 128363 w 335282"/>
                <a:gd name="csY9" fmla="*/ 938672 h 1525009"/>
                <a:gd name="csX10" fmla="*/ 157111 w 335282"/>
                <a:gd name="csY10" fmla="*/ 808375 h 15250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35282" h="1525009">
                  <a:moveTo>
                    <a:pt x="157446" y="808375"/>
                  </a:moveTo>
                  <a:lnTo>
                    <a:pt x="188199" y="667441"/>
                  </a:lnTo>
                  <a:lnTo>
                    <a:pt x="335282" y="0"/>
                  </a:lnTo>
                  <a:lnTo>
                    <a:pt x="273106" y="0"/>
                  </a:lnTo>
                  <a:lnTo>
                    <a:pt x="235333" y="168855"/>
                  </a:lnTo>
                  <a:lnTo>
                    <a:pt x="215945" y="254944"/>
                  </a:lnTo>
                  <a:lnTo>
                    <a:pt x="4346" y="1192619"/>
                  </a:lnTo>
                  <a:cubicBezTo>
                    <a:pt x="2340" y="1181650"/>
                    <a:pt x="1003" y="1171346"/>
                    <a:pt x="0" y="1161042"/>
                  </a:cubicBezTo>
                  <a:lnTo>
                    <a:pt x="0" y="1525010"/>
                  </a:lnTo>
                  <a:lnTo>
                    <a:pt x="128363" y="938672"/>
                  </a:lnTo>
                  <a:lnTo>
                    <a:pt x="157111" y="808375"/>
                  </a:lnTo>
                  <a:close/>
                </a:path>
              </a:pathLst>
            </a:custGeom>
            <a:solidFill>
              <a:srgbClr val="FFFFFF"/>
            </a:solidFill>
            <a:ln w="33390" cap="flat">
              <a:noFill/>
              <a:prstDash val="solid"/>
              <a:miter/>
            </a:ln>
          </p:spPr>
          <p:txBody>
            <a:bodyPr/>
            <a:lstStyle/>
            <a:p>
              <a:endParaRPr lang="en-US"/>
            </a:p>
          </p:txBody>
        </p:sp>
        <p:sp>
          <p:nvSpPr>
            <p:cNvPr id="12" name="Freeform 11">
              <a:extLst>
                <a:ext uri="{FF2B5EF4-FFF2-40B4-BE49-F238E27FC236}">
                  <a16:creationId xmlns:a16="http://schemas.microsoft.com/office/drawing/2014/main" id="{7B1B247B-3100-2A3F-7B97-6AC023B8ACB3}"/>
                </a:ext>
              </a:extLst>
            </p:cNvPr>
            <p:cNvSpPr/>
            <p:nvPr/>
          </p:nvSpPr>
          <p:spPr>
            <a:xfrm>
              <a:off x="45290" y="4340243"/>
              <a:ext cx="232324" cy="1079273"/>
            </a:xfrm>
            <a:custGeom>
              <a:avLst/>
              <a:gdLst>
                <a:gd name="csX0" fmla="*/ 67190 w 232324"/>
                <a:gd name="csY0" fmla="*/ 754528 h 1079273"/>
                <a:gd name="csX1" fmla="*/ 147417 w 232324"/>
                <a:gd name="csY1" fmla="*/ 390227 h 1079273"/>
                <a:gd name="csX2" fmla="*/ 167140 w 232324"/>
                <a:gd name="csY2" fmla="*/ 300482 h 1079273"/>
                <a:gd name="csX3" fmla="*/ 192879 w 232324"/>
                <a:gd name="csY3" fmla="*/ 180821 h 1079273"/>
                <a:gd name="csX4" fmla="*/ 232324 w 232324"/>
                <a:gd name="csY4" fmla="*/ 0 h 1079273"/>
                <a:gd name="csX5" fmla="*/ 166137 w 232324"/>
                <a:gd name="csY5" fmla="*/ 0 h 1079273"/>
                <a:gd name="csX6" fmla="*/ 1671 w 232324"/>
                <a:gd name="csY6" fmla="*/ 719294 h 1079273"/>
                <a:gd name="csX7" fmla="*/ 0 w 232324"/>
                <a:gd name="csY7" fmla="*/ 282865 h 1079273"/>
                <a:gd name="csX8" fmla="*/ 0 w 232324"/>
                <a:gd name="csY8" fmla="*/ 1079274 h 1079273"/>
                <a:gd name="csX9" fmla="*/ 30754 w 232324"/>
                <a:gd name="csY9" fmla="*/ 919726 h 1079273"/>
                <a:gd name="csX10" fmla="*/ 67190 w 232324"/>
                <a:gd name="csY10" fmla="*/ 754195 h 10792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32324" h="1079273">
                  <a:moveTo>
                    <a:pt x="67190" y="754528"/>
                  </a:moveTo>
                  <a:lnTo>
                    <a:pt x="147417" y="390227"/>
                  </a:lnTo>
                  <a:lnTo>
                    <a:pt x="167140" y="300482"/>
                  </a:lnTo>
                  <a:lnTo>
                    <a:pt x="192879" y="180821"/>
                  </a:lnTo>
                  <a:lnTo>
                    <a:pt x="232324" y="0"/>
                  </a:lnTo>
                  <a:lnTo>
                    <a:pt x="166137" y="0"/>
                  </a:lnTo>
                  <a:lnTo>
                    <a:pt x="1671" y="719294"/>
                  </a:lnTo>
                  <a:lnTo>
                    <a:pt x="0" y="282865"/>
                  </a:lnTo>
                  <a:lnTo>
                    <a:pt x="0" y="1079274"/>
                  </a:lnTo>
                  <a:cubicBezTo>
                    <a:pt x="5014" y="1027753"/>
                    <a:pt x="17717" y="978227"/>
                    <a:pt x="30754" y="919726"/>
                  </a:cubicBezTo>
                  <a:lnTo>
                    <a:pt x="67190" y="754195"/>
                  </a:lnTo>
                  <a:close/>
                </a:path>
              </a:pathLst>
            </a:custGeom>
            <a:solidFill>
              <a:srgbClr val="FFFFFF"/>
            </a:solidFill>
            <a:ln w="33390" cap="flat">
              <a:noFill/>
              <a:prstDash val="solid"/>
              <a:miter/>
            </a:ln>
          </p:spPr>
          <p:txBody>
            <a:bodyPr/>
            <a:lstStyle/>
            <a:p>
              <a:endParaRPr lang="en-US"/>
            </a:p>
          </p:txBody>
        </p:sp>
        <p:sp>
          <p:nvSpPr>
            <p:cNvPr id="13" name="Freeform 12">
              <a:extLst>
                <a:ext uri="{FF2B5EF4-FFF2-40B4-BE49-F238E27FC236}">
                  <a16:creationId xmlns:a16="http://schemas.microsoft.com/office/drawing/2014/main" id="{85DEC15F-E8C7-FBC0-F8B4-5ED75029F9BF}"/>
                </a:ext>
              </a:extLst>
            </p:cNvPr>
            <p:cNvSpPr/>
            <p:nvPr/>
          </p:nvSpPr>
          <p:spPr>
            <a:xfrm>
              <a:off x="45290" y="4340243"/>
              <a:ext cx="5903376" cy="1597471"/>
            </a:xfrm>
            <a:custGeom>
              <a:avLst/>
              <a:gdLst>
                <a:gd name="csX0" fmla="*/ 335282 w 5903376"/>
                <a:gd name="csY0" fmla="*/ 0 h 1597471"/>
                <a:gd name="csX1" fmla="*/ 187865 w 5903376"/>
                <a:gd name="csY1" fmla="*/ 667109 h 1597471"/>
                <a:gd name="csX2" fmla="*/ 157111 w 5903376"/>
                <a:gd name="csY2" fmla="*/ 808043 h 1597471"/>
                <a:gd name="csX3" fmla="*/ 128363 w 5903376"/>
                <a:gd name="csY3" fmla="*/ 938340 h 1597471"/>
                <a:gd name="csX4" fmla="*/ 0 w 5903376"/>
                <a:gd name="csY4" fmla="*/ 1524678 h 1597471"/>
                <a:gd name="csX5" fmla="*/ 0 w 5903376"/>
                <a:gd name="csY5" fmla="*/ 1597471 h 1597471"/>
                <a:gd name="csX6" fmla="*/ 5903376 w 5903376"/>
                <a:gd name="csY6" fmla="*/ 1597471 h 1597471"/>
                <a:gd name="csX7" fmla="*/ 5903376 w 5903376"/>
                <a:gd name="csY7" fmla="*/ 0 h 1597471"/>
                <a:gd name="csX8" fmla="*/ 335282 w 5903376"/>
                <a:gd name="csY8" fmla="*/ 0 h 1597471"/>
                <a:gd name="csX9" fmla="*/ 5826492 w 5903376"/>
                <a:gd name="csY9" fmla="*/ 1524013 h 1597471"/>
                <a:gd name="csX10" fmla="*/ 135717 w 5903376"/>
                <a:gd name="csY10" fmla="*/ 1524013 h 1597471"/>
                <a:gd name="csX11" fmla="*/ 379073 w 5903376"/>
                <a:gd name="csY11" fmla="*/ 338706 h 1597471"/>
                <a:gd name="csX12" fmla="*/ 5826492 w 5903376"/>
                <a:gd name="csY12" fmla="*/ 338706 h 1597471"/>
                <a:gd name="csX13" fmla="*/ 5826492 w 5903376"/>
                <a:gd name="csY13" fmla="*/ 1524013 h 15974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5903376" h="1597471">
                  <a:moveTo>
                    <a:pt x="335282" y="0"/>
                  </a:moveTo>
                  <a:lnTo>
                    <a:pt x="187865" y="667109"/>
                  </a:lnTo>
                  <a:lnTo>
                    <a:pt x="157111" y="808043"/>
                  </a:lnTo>
                  <a:lnTo>
                    <a:pt x="128363" y="938340"/>
                  </a:lnTo>
                  <a:lnTo>
                    <a:pt x="0" y="1524678"/>
                  </a:lnTo>
                  <a:lnTo>
                    <a:pt x="0" y="1597471"/>
                  </a:lnTo>
                  <a:lnTo>
                    <a:pt x="5903376" y="1597471"/>
                  </a:lnTo>
                  <a:lnTo>
                    <a:pt x="5903376" y="0"/>
                  </a:lnTo>
                  <a:lnTo>
                    <a:pt x="335282" y="0"/>
                  </a:lnTo>
                  <a:close/>
                  <a:moveTo>
                    <a:pt x="5826492" y="1524013"/>
                  </a:moveTo>
                  <a:lnTo>
                    <a:pt x="135717" y="1524013"/>
                  </a:lnTo>
                  <a:cubicBezTo>
                    <a:pt x="135717" y="1524013"/>
                    <a:pt x="379073" y="338706"/>
                    <a:pt x="379073" y="338706"/>
                  </a:cubicBezTo>
                  <a:lnTo>
                    <a:pt x="5826492" y="338706"/>
                  </a:lnTo>
                  <a:lnTo>
                    <a:pt x="5826492" y="1524013"/>
                  </a:lnTo>
                  <a:close/>
                </a:path>
              </a:pathLst>
            </a:custGeom>
            <a:solidFill>
              <a:srgbClr val="5118A1"/>
            </a:solidFill>
            <a:ln w="33390" cap="flat">
              <a:noFill/>
              <a:prstDash val="solid"/>
              <a:miter/>
            </a:ln>
          </p:spPr>
          <p:txBody>
            <a:bodyPr/>
            <a:lstStyle/>
            <a:p>
              <a:endParaRPr lang="en-US"/>
            </a:p>
          </p:txBody>
        </p:sp>
        <p:sp>
          <p:nvSpPr>
            <p:cNvPr id="14" name="Freeform 13">
              <a:extLst>
                <a:ext uri="{FF2B5EF4-FFF2-40B4-BE49-F238E27FC236}">
                  <a16:creationId xmlns:a16="http://schemas.microsoft.com/office/drawing/2014/main" id="{121E64D4-B72A-227B-F0B7-98A02D706298}"/>
                </a:ext>
              </a:extLst>
            </p:cNvPr>
            <p:cNvSpPr/>
            <p:nvPr/>
          </p:nvSpPr>
          <p:spPr>
            <a:xfrm>
              <a:off x="45625" y="4340243"/>
              <a:ext cx="166471" cy="719294"/>
            </a:xfrm>
            <a:custGeom>
              <a:avLst/>
              <a:gdLst>
                <a:gd name="csX0" fmla="*/ 166471 w 166471"/>
                <a:gd name="csY0" fmla="*/ 0 h 719294"/>
                <a:gd name="csX1" fmla="*/ 0 w 166471"/>
                <a:gd name="csY1" fmla="*/ 0 h 719294"/>
                <a:gd name="csX2" fmla="*/ 0 w 166471"/>
                <a:gd name="csY2" fmla="*/ 283197 h 719294"/>
                <a:gd name="csX3" fmla="*/ 1337 w 166471"/>
                <a:gd name="csY3" fmla="*/ 719294 h 719294"/>
                <a:gd name="csX4" fmla="*/ 166471 w 166471"/>
                <a:gd name="csY4" fmla="*/ 0 h 719294"/>
              </a:gdLst>
              <a:ahLst/>
              <a:cxnLst>
                <a:cxn ang="0">
                  <a:pos x="csX0" y="csY0"/>
                </a:cxn>
                <a:cxn ang="0">
                  <a:pos x="csX1" y="csY1"/>
                </a:cxn>
                <a:cxn ang="0">
                  <a:pos x="csX2" y="csY2"/>
                </a:cxn>
                <a:cxn ang="0">
                  <a:pos x="csX3" y="csY3"/>
                </a:cxn>
                <a:cxn ang="0">
                  <a:pos x="csX4" y="csY4"/>
                </a:cxn>
              </a:cxnLst>
              <a:rect l="l" t="t" r="r" b="b"/>
              <a:pathLst>
                <a:path w="166471" h="719294">
                  <a:moveTo>
                    <a:pt x="166471" y="0"/>
                  </a:moveTo>
                  <a:lnTo>
                    <a:pt x="0" y="0"/>
                  </a:lnTo>
                  <a:lnTo>
                    <a:pt x="0" y="283197"/>
                  </a:lnTo>
                  <a:lnTo>
                    <a:pt x="1337" y="719294"/>
                  </a:lnTo>
                  <a:lnTo>
                    <a:pt x="166471" y="0"/>
                  </a:lnTo>
                  <a:close/>
                </a:path>
              </a:pathLst>
            </a:custGeom>
            <a:solidFill>
              <a:srgbClr val="5118A1"/>
            </a:solidFill>
            <a:ln w="33390" cap="flat">
              <a:noFill/>
              <a:prstDash val="solid"/>
              <a:miter/>
            </a:ln>
          </p:spPr>
          <p:txBody>
            <a:bodyPr/>
            <a:lstStyle/>
            <a:p>
              <a:endParaRPr lang="en-US"/>
            </a:p>
          </p:txBody>
        </p:sp>
        <p:sp>
          <p:nvSpPr>
            <p:cNvPr id="15" name="Freeform 14">
              <a:extLst>
                <a:ext uri="{FF2B5EF4-FFF2-40B4-BE49-F238E27FC236}">
                  <a16:creationId xmlns:a16="http://schemas.microsoft.com/office/drawing/2014/main" id="{7E558AA9-5C0F-7C1B-AD1E-A81C8D629F43}"/>
                </a:ext>
              </a:extLst>
            </p:cNvPr>
            <p:cNvSpPr/>
            <p:nvPr/>
          </p:nvSpPr>
          <p:spPr>
            <a:xfrm>
              <a:off x="45959" y="4340575"/>
              <a:ext cx="272437" cy="1192619"/>
            </a:xfrm>
            <a:custGeom>
              <a:avLst/>
              <a:gdLst>
                <a:gd name="csX0" fmla="*/ 215276 w 272437"/>
                <a:gd name="csY0" fmla="*/ 254944 h 1192619"/>
                <a:gd name="csX1" fmla="*/ 234664 w 272437"/>
                <a:gd name="csY1" fmla="*/ 168855 h 1192619"/>
                <a:gd name="csX2" fmla="*/ 272438 w 272437"/>
                <a:gd name="csY2" fmla="*/ 0 h 1192619"/>
                <a:gd name="csX3" fmla="*/ 232324 w 272437"/>
                <a:gd name="csY3" fmla="*/ 0 h 1192619"/>
                <a:gd name="csX4" fmla="*/ 192879 w 272437"/>
                <a:gd name="csY4" fmla="*/ 180821 h 1192619"/>
                <a:gd name="csX5" fmla="*/ 167140 w 272437"/>
                <a:gd name="csY5" fmla="*/ 300482 h 1192619"/>
                <a:gd name="csX6" fmla="*/ 147417 w 272437"/>
                <a:gd name="csY6" fmla="*/ 390227 h 1192619"/>
                <a:gd name="csX7" fmla="*/ 67190 w 272437"/>
                <a:gd name="csY7" fmla="*/ 754528 h 1192619"/>
                <a:gd name="csX8" fmla="*/ 30754 w 272437"/>
                <a:gd name="csY8" fmla="*/ 920058 h 1192619"/>
                <a:gd name="csX9" fmla="*/ 0 w 272437"/>
                <a:gd name="csY9" fmla="*/ 1079606 h 1192619"/>
                <a:gd name="csX10" fmla="*/ 0 w 272437"/>
                <a:gd name="csY10" fmla="*/ 1161042 h 1192619"/>
                <a:gd name="csX11" fmla="*/ 4346 w 272437"/>
                <a:gd name="csY11" fmla="*/ 1192619 h 1192619"/>
                <a:gd name="csX12" fmla="*/ 215276 w 272437"/>
                <a:gd name="csY12" fmla="*/ 254944 h 11926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72437" h="1192619">
                  <a:moveTo>
                    <a:pt x="215276" y="254944"/>
                  </a:moveTo>
                  <a:lnTo>
                    <a:pt x="234664" y="168855"/>
                  </a:lnTo>
                  <a:lnTo>
                    <a:pt x="272438" y="0"/>
                  </a:lnTo>
                  <a:lnTo>
                    <a:pt x="232324" y="0"/>
                  </a:lnTo>
                  <a:lnTo>
                    <a:pt x="192879" y="180821"/>
                  </a:lnTo>
                  <a:lnTo>
                    <a:pt x="167140" y="300482"/>
                  </a:lnTo>
                  <a:lnTo>
                    <a:pt x="147417" y="390227"/>
                  </a:lnTo>
                  <a:lnTo>
                    <a:pt x="67190" y="754528"/>
                  </a:lnTo>
                  <a:lnTo>
                    <a:pt x="30754" y="920058"/>
                  </a:lnTo>
                  <a:cubicBezTo>
                    <a:pt x="18051" y="978227"/>
                    <a:pt x="5014" y="1028085"/>
                    <a:pt x="0" y="1079606"/>
                  </a:cubicBezTo>
                  <a:lnTo>
                    <a:pt x="0" y="1161042"/>
                  </a:lnTo>
                  <a:cubicBezTo>
                    <a:pt x="1003" y="1171346"/>
                    <a:pt x="2340" y="1181983"/>
                    <a:pt x="4346" y="1192619"/>
                  </a:cubicBezTo>
                  <a:lnTo>
                    <a:pt x="215276" y="254944"/>
                  </a:lnTo>
                  <a:close/>
                </a:path>
              </a:pathLst>
            </a:custGeom>
            <a:solidFill>
              <a:srgbClr val="5118A1"/>
            </a:solidFill>
            <a:ln w="33390" cap="flat">
              <a:noFill/>
              <a:prstDash val="solid"/>
              <a:miter/>
            </a:ln>
          </p:spPr>
          <p:txBody>
            <a:bodyPr/>
            <a:lstStyle/>
            <a:p>
              <a:endParaRPr lang="en-US"/>
            </a:p>
          </p:txBody>
        </p:sp>
        <p:sp>
          <p:nvSpPr>
            <p:cNvPr id="16" name="Freeform 15">
              <a:extLst>
                <a:ext uri="{FF2B5EF4-FFF2-40B4-BE49-F238E27FC236}">
                  <a16:creationId xmlns:a16="http://schemas.microsoft.com/office/drawing/2014/main" id="{56C1A44F-D7E9-FC1A-F79A-1CABA63FC06B}"/>
                </a:ext>
              </a:extLst>
            </p:cNvPr>
            <p:cNvSpPr/>
            <p:nvPr/>
          </p:nvSpPr>
          <p:spPr>
            <a:xfrm>
              <a:off x="181008" y="4678949"/>
              <a:ext cx="5690774" cy="1185306"/>
            </a:xfrm>
            <a:custGeom>
              <a:avLst/>
              <a:gdLst>
                <a:gd name="csX0" fmla="*/ 5690775 w 5690774"/>
                <a:gd name="csY0" fmla="*/ 0 h 1185306"/>
                <a:gd name="csX1" fmla="*/ 243355 w 5690774"/>
                <a:gd name="csY1" fmla="*/ 0 h 1185306"/>
                <a:gd name="csX2" fmla="*/ 0 w 5690774"/>
                <a:gd name="csY2" fmla="*/ 1185306 h 1185306"/>
                <a:gd name="csX3" fmla="*/ 5690775 w 5690774"/>
                <a:gd name="csY3" fmla="*/ 1185306 h 1185306"/>
                <a:gd name="csX4" fmla="*/ 5690775 w 5690774"/>
                <a:gd name="csY4" fmla="*/ 0 h 1185306"/>
              </a:gdLst>
              <a:ahLst/>
              <a:cxnLst>
                <a:cxn ang="0">
                  <a:pos x="csX0" y="csY0"/>
                </a:cxn>
                <a:cxn ang="0">
                  <a:pos x="csX1" y="csY1"/>
                </a:cxn>
                <a:cxn ang="0">
                  <a:pos x="csX2" y="csY2"/>
                </a:cxn>
                <a:cxn ang="0">
                  <a:pos x="csX3" y="csY3"/>
                </a:cxn>
                <a:cxn ang="0">
                  <a:pos x="csX4" y="csY4"/>
                </a:cxn>
              </a:cxnLst>
              <a:rect l="l" t="t" r="r" b="b"/>
              <a:pathLst>
                <a:path w="5690774" h="1185306">
                  <a:moveTo>
                    <a:pt x="5690775" y="0"/>
                  </a:moveTo>
                  <a:lnTo>
                    <a:pt x="243355" y="0"/>
                  </a:lnTo>
                  <a:lnTo>
                    <a:pt x="0" y="1185306"/>
                  </a:lnTo>
                  <a:lnTo>
                    <a:pt x="5690775" y="1185306"/>
                  </a:lnTo>
                  <a:lnTo>
                    <a:pt x="5690775" y="0"/>
                  </a:lnTo>
                  <a:close/>
                </a:path>
              </a:pathLst>
            </a:custGeom>
            <a:solidFill>
              <a:srgbClr val="FFFFFF"/>
            </a:solidFill>
            <a:ln w="33390" cap="flat">
              <a:noFill/>
              <a:prstDash val="solid"/>
              <a:miter/>
            </a:ln>
          </p:spPr>
          <p:txBody>
            <a:bodyPr/>
            <a:lstStyle/>
            <a:p>
              <a:endParaRPr lang="en-US"/>
            </a:p>
          </p:txBody>
        </p:sp>
        <p:sp>
          <p:nvSpPr>
            <p:cNvPr id="17" name="Freeform 16">
              <a:extLst>
                <a:ext uri="{FF2B5EF4-FFF2-40B4-BE49-F238E27FC236}">
                  <a16:creationId xmlns:a16="http://schemas.microsoft.com/office/drawing/2014/main" id="{16977F3E-5706-16BF-F3C6-E5BBF16F6724}"/>
                </a:ext>
              </a:extLst>
            </p:cNvPr>
            <p:cNvSpPr/>
            <p:nvPr/>
          </p:nvSpPr>
          <p:spPr>
            <a:xfrm>
              <a:off x="43611" y="5419849"/>
              <a:ext cx="2013" cy="81435"/>
            </a:xfrm>
            <a:custGeom>
              <a:avLst/>
              <a:gdLst>
                <a:gd name="csX0" fmla="*/ 2013 w 2013"/>
                <a:gd name="csY0" fmla="*/ 81436 h 81435"/>
                <a:gd name="csX1" fmla="*/ 2013 w 2013"/>
                <a:gd name="csY1" fmla="*/ 0 h 81435"/>
                <a:gd name="csX2" fmla="*/ 2013 w 2013"/>
                <a:gd name="csY2" fmla="*/ 81436 h 81435"/>
              </a:gdLst>
              <a:ahLst/>
              <a:cxnLst>
                <a:cxn ang="0">
                  <a:pos x="csX0" y="csY0"/>
                </a:cxn>
                <a:cxn ang="0">
                  <a:pos x="csX1" y="csY1"/>
                </a:cxn>
                <a:cxn ang="0">
                  <a:pos x="csX2" y="csY2"/>
                </a:cxn>
              </a:cxnLst>
              <a:rect l="l" t="t" r="r" b="b"/>
              <a:pathLst>
                <a:path w="2013" h="81435">
                  <a:moveTo>
                    <a:pt x="2013" y="81436"/>
                  </a:moveTo>
                  <a:lnTo>
                    <a:pt x="2013" y="0"/>
                  </a:lnTo>
                  <a:cubicBezTo>
                    <a:pt x="-327" y="26259"/>
                    <a:pt x="-995" y="52850"/>
                    <a:pt x="2013" y="81436"/>
                  </a:cubicBezTo>
                  <a:close/>
                </a:path>
              </a:pathLst>
            </a:custGeom>
            <a:solidFill>
              <a:srgbClr val="000000"/>
            </a:solidFill>
            <a:ln w="33390" cap="flat">
              <a:noFill/>
              <a:prstDash val="solid"/>
              <a:miter/>
            </a:ln>
          </p:spPr>
          <p:txBody>
            <a:bodyPr/>
            <a:lstStyle/>
            <a:p>
              <a:endParaRPr lang="en-US"/>
            </a:p>
          </p:txBody>
        </p:sp>
      </p:grpSp>
      <p:sp>
        <p:nvSpPr>
          <p:cNvPr id="9" name="Text Placeholder 8">
            <a:extLst>
              <a:ext uri="{FF2B5EF4-FFF2-40B4-BE49-F238E27FC236}">
                <a16:creationId xmlns:a16="http://schemas.microsoft.com/office/drawing/2014/main" id="{464E9ACD-83D4-B3E9-7733-98AB355F2D2E}"/>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a:t>Why do you think emotional control is crucial in high-pressure work environments?</a:t>
            </a:r>
          </a:p>
        </p:txBody>
      </p:sp>
      <p:grpSp>
        <p:nvGrpSpPr>
          <p:cNvPr id="30" name="Group 29">
            <a:extLst>
              <a:ext uri="{FF2B5EF4-FFF2-40B4-BE49-F238E27FC236}">
                <a16:creationId xmlns:a16="http://schemas.microsoft.com/office/drawing/2014/main" id="{CE1AD318-BB72-9FE0-F94A-507529D44601}"/>
              </a:ext>
              <a:ext uri="{C183D7F6-B498-43B3-948B-1728B52AA6E4}">
                <adec:decorative xmlns:adec="http://schemas.microsoft.com/office/drawing/2017/decorative" val="1"/>
              </a:ext>
            </a:extLst>
          </p:cNvPr>
          <p:cNvGrpSpPr/>
          <p:nvPr/>
        </p:nvGrpSpPr>
        <p:grpSpPr>
          <a:xfrm>
            <a:off x="1091391" y="1918567"/>
            <a:ext cx="3641970" cy="1427835"/>
            <a:chOff x="1220931" y="1871625"/>
            <a:chExt cx="3584653" cy="1405364"/>
          </a:xfrm>
        </p:grpSpPr>
        <p:sp>
          <p:nvSpPr>
            <p:cNvPr id="22" name="Rectangle 21">
              <a:extLst>
                <a:ext uri="{FF2B5EF4-FFF2-40B4-BE49-F238E27FC236}">
                  <a16:creationId xmlns:a16="http://schemas.microsoft.com/office/drawing/2014/main" id="{A2134B15-198B-AB71-A3D3-108A998BE68C}"/>
                </a:ext>
              </a:extLst>
            </p:cNvPr>
            <p:cNvSpPr/>
            <p:nvPr/>
          </p:nvSpPr>
          <p:spPr>
            <a:xfrm>
              <a:off x="1220931" y="1871625"/>
              <a:ext cx="3584653" cy="1405364"/>
            </a:xfrm>
            <a:prstGeom prst="rect">
              <a:avLst/>
            </a:prstGeom>
            <a:solidFill>
              <a:srgbClr val="FFFFFF"/>
            </a:solidFill>
            <a:ln w="27411" cap="flat">
              <a:noFill/>
              <a:prstDash val="solid"/>
              <a:miter/>
            </a:ln>
          </p:spPr>
          <p:txBody>
            <a:bodyPr/>
            <a:lstStyle/>
            <a:p>
              <a:endParaRPr lang="en-US"/>
            </a:p>
          </p:txBody>
        </p:sp>
        <p:sp>
          <p:nvSpPr>
            <p:cNvPr id="23" name="Freeform 22">
              <a:extLst>
                <a:ext uri="{FF2B5EF4-FFF2-40B4-BE49-F238E27FC236}">
                  <a16:creationId xmlns:a16="http://schemas.microsoft.com/office/drawing/2014/main" id="{3C44F226-CFD7-6424-0828-72E0C6803C24}"/>
                </a:ext>
              </a:extLst>
            </p:cNvPr>
            <p:cNvSpPr/>
            <p:nvPr/>
          </p:nvSpPr>
          <p:spPr>
            <a:xfrm>
              <a:off x="1274404" y="1922070"/>
              <a:ext cx="275046" cy="1250758"/>
            </a:xfrm>
            <a:custGeom>
              <a:avLst/>
              <a:gdLst>
                <a:gd name="csX0" fmla="*/ 128885 w 275046"/>
                <a:gd name="csY0" fmla="*/ 663145 h 1250758"/>
                <a:gd name="csX1" fmla="*/ 154114 w 275046"/>
                <a:gd name="csY1" fmla="*/ 547531 h 1250758"/>
                <a:gd name="csX2" fmla="*/ 275047 w 275046"/>
                <a:gd name="csY2" fmla="*/ 0 h 1250758"/>
                <a:gd name="csX3" fmla="*/ 224041 w 275046"/>
                <a:gd name="csY3" fmla="*/ 0 h 1250758"/>
                <a:gd name="csX4" fmla="*/ 193054 w 275046"/>
                <a:gd name="csY4" fmla="*/ 138519 h 1250758"/>
                <a:gd name="csX5" fmla="*/ 177149 w 275046"/>
                <a:gd name="csY5" fmla="*/ 209141 h 1250758"/>
                <a:gd name="csX6" fmla="*/ 3565 w 275046"/>
                <a:gd name="csY6" fmla="*/ 978084 h 1250758"/>
                <a:gd name="csX7" fmla="*/ 0 w 275046"/>
                <a:gd name="csY7" fmla="*/ 952180 h 1250758"/>
                <a:gd name="csX8" fmla="*/ 0 w 275046"/>
                <a:gd name="csY8" fmla="*/ 1250758 h 1250758"/>
                <a:gd name="csX9" fmla="*/ 105302 w 275046"/>
                <a:gd name="csY9" fmla="*/ 769760 h 1250758"/>
                <a:gd name="csX10" fmla="*/ 128885 w 275046"/>
                <a:gd name="csY10" fmla="*/ 662872 h 12507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75046" h="1250758">
                  <a:moveTo>
                    <a:pt x="128885" y="663145"/>
                  </a:moveTo>
                  <a:lnTo>
                    <a:pt x="154114" y="547531"/>
                  </a:lnTo>
                  <a:lnTo>
                    <a:pt x="275047" y="0"/>
                  </a:lnTo>
                  <a:lnTo>
                    <a:pt x="224041" y="0"/>
                  </a:lnTo>
                  <a:lnTo>
                    <a:pt x="193054" y="138519"/>
                  </a:lnTo>
                  <a:lnTo>
                    <a:pt x="177149" y="209141"/>
                  </a:lnTo>
                  <a:lnTo>
                    <a:pt x="3565" y="978084"/>
                  </a:lnTo>
                  <a:cubicBezTo>
                    <a:pt x="1920" y="969085"/>
                    <a:pt x="823" y="960633"/>
                    <a:pt x="0" y="952180"/>
                  </a:cubicBezTo>
                  <a:lnTo>
                    <a:pt x="0" y="1250758"/>
                  </a:lnTo>
                  <a:lnTo>
                    <a:pt x="105302" y="769760"/>
                  </a:lnTo>
                  <a:lnTo>
                    <a:pt x="128885" y="662872"/>
                  </a:lnTo>
                  <a:close/>
                </a:path>
              </a:pathLst>
            </a:custGeom>
            <a:solidFill>
              <a:srgbClr val="FFFFFF"/>
            </a:solidFill>
            <a:ln w="27411" cap="flat">
              <a:noFill/>
              <a:prstDash val="solid"/>
              <a:miter/>
            </a:ln>
          </p:spPr>
          <p:txBody>
            <a:bodyPr/>
            <a:lstStyle/>
            <a:p>
              <a:endParaRPr lang="en-US"/>
            </a:p>
          </p:txBody>
        </p:sp>
        <p:sp>
          <p:nvSpPr>
            <p:cNvPr id="24" name="Freeform 23">
              <a:extLst>
                <a:ext uri="{FF2B5EF4-FFF2-40B4-BE49-F238E27FC236}">
                  <a16:creationId xmlns:a16="http://schemas.microsoft.com/office/drawing/2014/main" id="{6291771B-50EF-B55D-5135-096855E1A0E0}"/>
                </a:ext>
              </a:extLst>
            </p:cNvPr>
            <p:cNvSpPr/>
            <p:nvPr/>
          </p:nvSpPr>
          <p:spPr>
            <a:xfrm>
              <a:off x="1274404" y="1922070"/>
              <a:ext cx="190585" cy="885374"/>
            </a:xfrm>
            <a:custGeom>
              <a:avLst/>
              <a:gdLst>
                <a:gd name="csX0" fmla="*/ 55119 w 190585"/>
                <a:gd name="csY0" fmla="*/ 618971 h 885374"/>
                <a:gd name="csX1" fmla="*/ 120933 w 190585"/>
                <a:gd name="csY1" fmla="*/ 320120 h 885374"/>
                <a:gd name="csX2" fmla="*/ 137112 w 190585"/>
                <a:gd name="csY2" fmla="*/ 246498 h 885374"/>
                <a:gd name="csX3" fmla="*/ 158227 w 190585"/>
                <a:gd name="csY3" fmla="*/ 148335 h 885374"/>
                <a:gd name="csX4" fmla="*/ 190586 w 190585"/>
                <a:gd name="csY4" fmla="*/ 0 h 885374"/>
                <a:gd name="csX5" fmla="*/ 136289 w 190585"/>
                <a:gd name="csY5" fmla="*/ 0 h 885374"/>
                <a:gd name="csX6" fmla="*/ 1371 w 190585"/>
                <a:gd name="csY6" fmla="*/ 590068 h 885374"/>
                <a:gd name="csX7" fmla="*/ 0 w 190585"/>
                <a:gd name="csY7" fmla="*/ 232046 h 885374"/>
                <a:gd name="csX8" fmla="*/ 0 w 190585"/>
                <a:gd name="csY8" fmla="*/ 885374 h 885374"/>
                <a:gd name="csX9" fmla="*/ 25229 w 190585"/>
                <a:gd name="csY9" fmla="*/ 754491 h 885374"/>
                <a:gd name="csX10" fmla="*/ 55119 w 190585"/>
                <a:gd name="csY10" fmla="*/ 618699 h 8853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90585" h="885374">
                  <a:moveTo>
                    <a:pt x="55119" y="618971"/>
                  </a:moveTo>
                  <a:lnTo>
                    <a:pt x="120933" y="320120"/>
                  </a:lnTo>
                  <a:lnTo>
                    <a:pt x="137112" y="246498"/>
                  </a:lnTo>
                  <a:lnTo>
                    <a:pt x="158227" y="148335"/>
                  </a:lnTo>
                  <a:lnTo>
                    <a:pt x="190586" y="0"/>
                  </a:lnTo>
                  <a:lnTo>
                    <a:pt x="136289" y="0"/>
                  </a:lnTo>
                  <a:lnTo>
                    <a:pt x="1371" y="590068"/>
                  </a:lnTo>
                  <a:lnTo>
                    <a:pt x="0" y="232046"/>
                  </a:lnTo>
                  <a:lnTo>
                    <a:pt x="0" y="885374"/>
                  </a:lnTo>
                  <a:cubicBezTo>
                    <a:pt x="4113" y="843110"/>
                    <a:pt x="14534" y="802481"/>
                    <a:pt x="25229" y="754491"/>
                  </a:cubicBezTo>
                  <a:lnTo>
                    <a:pt x="55119" y="618699"/>
                  </a:lnTo>
                  <a:close/>
                </a:path>
              </a:pathLst>
            </a:custGeom>
            <a:solidFill>
              <a:srgbClr val="FFFFFF"/>
            </a:solidFill>
            <a:ln w="27411" cap="flat">
              <a:noFill/>
              <a:prstDash val="solid"/>
              <a:miter/>
            </a:ln>
          </p:spPr>
          <p:txBody>
            <a:bodyPr/>
            <a:lstStyle/>
            <a:p>
              <a:endParaRPr lang="en-US"/>
            </a:p>
          </p:txBody>
        </p:sp>
        <p:sp>
          <p:nvSpPr>
            <p:cNvPr id="25" name="Freeform 24">
              <a:extLst>
                <a:ext uri="{FF2B5EF4-FFF2-40B4-BE49-F238E27FC236}">
                  <a16:creationId xmlns:a16="http://schemas.microsoft.com/office/drawing/2014/main" id="{EE70D205-9527-970C-6B84-41ED8B3872E0}"/>
                </a:ext>
              </a:extLst>
            </p:cNvPr>
            <p:cNvSpPr/>
            <p:nvPr/>
          </p:nvSpPr>
          <p:spPr>
            <a:xfrm>
              <a:off x="1272752" y="2807717"/>
              <a:ext cx="1651" cy="66805"/>
            </a:xfrm>
            <a:custGeom>
              <a:avLst/>
              <a:gdLst>
                <a:gd name="csX0" fmla="*/ 1652 w 1651"/>
                <a:gd name="csY0" fmla="*/ 66805 h 66805"/>
                <a:gd name="csX1" fmla="*/ 1652 w 1651"/>
                <a:gd name="csY1" fmla="*/ 0 h 66805"/>
                <a:gd name="csX2" fmla="*/ 1652 w 1651"/>
                <a:gd name="csY2" fmla="*/ 66805 h 66805"/>
              </a:gdLst>
              <a:ahLst/>
              <a:cxnLst>
                <a:cxn ang="0">
                  <a:pos x="csX0" y="csY0"/>
                </a:cxn>
                <a:cxn ang="0">
                  <a:pos x="csX1" y="csY1"/>
                </a:cxn>
                <a:cxn ang="0">
                  <a:pos x="csX2" y="csY2"/>
                </a:cxn>
              </a:cxnLst>
              <a:rect l="l" t="t" r="r" b="b"/>
              <a:pathLst>
                <a:path w="1651" h="66805">
                  <a:moveTo>
                    <a:pt x="1652" y="66805"/>
                  </a:moveTo>
                  <a:lnTo>
                    <a:pt x="1652" y="0"/>
                  </a:lnTo>
                  <a:cubicBezTo>
                    <a:pt x="-268" y="21541"/>
                    <a:pt x="-816" y="43355"/>
                    <a:pt x="1652" y="66805"/>
                  </a:cubicBezTo>
                  <a:close/>
                </a:path>
              </a:pathLst>
            </a:custGeom>
            <a:solidFill>
              <a:srgbClr val="000000"/>
            </a:solidFill>
            <a:ln w="27411" cap="flat">
              <a:noFill/>
              <a:prstDash val="solid"/>
              <a:miter/>
            </a:ln>
          </p:spPr>
          <p:txBody>
            <a:bodyPr/>
            <a:lstStyle/>
            <a:p>
              <a:endParaRPr lang="en-US"/>
            </a:p>
          </p:txBody>
        </p:sp>
        <p:sp>
          <p:nvSpPr>
            <p:cNvPr id="26" name="Freeform 25">
              <a:extLst>
                <a:ext uri="{FF2B5EF4-FFF2-40B4-BE49-F238E27FC236}">
                  <a16:creationId xmlns:a16="http://schemas.microsoft.com/office/drawing/2014/main" id="{4FD4CAC2-9861-A830-BE66-15A288E99C65}"/>
                </a:ext>
              </a:extLst>
            </p:cNvPr>
            <p:cNvSpPr/>
            <p:nvPr/>
          </p:nvSpPr>
          <p:spPr>
            <a:xfrm>
              <a:off x="1274404" y="1922070"/>
              <a:ext cx="136563" cy="590067"/>
            </a:xfrm>
            <a:custGeom>
              <a:avLst/>
              <a:gdLst>
                <a:gd name="csX0" fmla="*/ 136563 w 136563"/>
                <a:gd name="csY0" fmla="*/ 0 h 590067"/>
                <a:gd name="csX1" fmla="*/ 0 w 136563"/>
                <a:gd name="csY1" fmla="*/ 0 h 590067"/>
                <a:gd name="csX2" fmla="*/ 0 w 136563"/>
                <a:gd name="csY2" fmla="*/ 232319 h 590067"/>
                <a:gd name="csX3" fmla="*/ 1371 w 136563"/>
                <a:gd name="csY3" fmla="*/ 590068 h 590067"/>
                <a:gd name="csX4" fmla="*/ 136563 w 136563"/>
                <a:gd name="csY4" fmla="*/ 0 h 590067"/>
              </a:gdLst>
              <a:ahLst/>
              <a:cxnLst>
                <a:cxn ang="0">
                  <a:pos x="csX0" y="csY0"/>
                </a:cxn>
                <a:cxn ang="0">
                  <a:pos x="csX1" y="csY1"/>
                </a:cxn>
                <a:cxn ang="0">
                  <a:pos x="csX2" y="csY2"/>
                </a:cxn>
                <a:cxn ang="0">
                  <a:pos x="csX3" y="csY3"/>
                </a:cxn>
                <a:cxn ang="0">
                  <a:pos x="csX4" y="csY4"/>
                </a:cxn>
              </a:cxnLst>
              <a:rect l="l" t="t" r="r" b="b"/>
              <a:pathLst>
                <a:path w="136563" h="590067">
                  <a:moveTo>
                    <a:pt x="136563" y="0"/>
                  </a:moveTo>
                  <a:lnTo>
                    <a:pt x="0" y="0"/>
                  </a:lnTo>
                  <a:lnTo>
                    <a:pt x="0" y="232319"/>
                  </a:lnTo>
                  <a:lnTo>
                    <a:pt x="1371" y="590068"/>
                  </a:lnTo>
                  <a:lnTo>
                    <a:pt x="136563" y="0"/>
                  </a:lnTo>
                  <a:close/>
                </a:path>
              </a:pathLst>
            </a:custGeom>
            <a:solidFill>
              <a:srgbClr val="C00000"/>
            </a:solidFill>
            <a:ln w="27411" cap="flat">
              <a:noFill/>
              <a:prstDash val="solid"/>
              <a:miter/>
            </a:ln>
          </p:spPr>
          <p:txBody>
            <a:bodyPr/>
            <a:lstStyle/>
            <a:p>
              <a:endParaRPr lang="en-US"/>
            </a:p>
          </p:txBody>
        </p:sp>
        <p:sp>
          <p:nvSpPr>
            <p:cNvPr id="27" name="Freeform 26">
              <a:extLst>
                <a:ext uri="{FF2B5EF4-FFF2-40B4-BE49-F238E27FC236}">
                  <a16:creationId xmlns:a16="http://schemas.microsoft.com/office/drawing/2014/main" id="{F10CF203-B17B-91A0-2E5C-831A96B101E4}"/>
                </a:ext>
              </a:extLst>
            </p:cNvPr>
            <p:cNvSpPr/>
            <p:nvPr/>
          </p:nvSpPr>
          <p:spPr>
            <a:xfrm>
              <a:off x="1274953" y="1922342"/>
              <a:ext cx="223492" cy="978356"/>
            </a:xfrm>
            <a:custGeom>
              <a:avLst/>
              <a:gdLst>
                <a:gd name="csX0" fmla="*/ 176600 w 223492"/>
                <a:gd name="csY0" fmla="*/ 209141 h 978356"/>
                <a:gd name="csX1" fmla="*/ 192505 w 223492"/>
                <a:gd name="csY1" fmla="*/ 138519 h 978356"/>
                <a:gd name="csX2" fmla="*/ 223492 w 223492"/>
                <a:gd name="csY2" fmla="*/ 0 h 978356"/>
                <a:gd name="csX3" fmla="*/ 190586 w 223492"/>
                <a:gd name="csY3" fmla="*/ 0 h 978356"/>
                <a:gd name="csX4" fmla="*/ 158227 w 223492"/>
                <a:gd name="csY4" fmla="*/ 148335 h 978356"/>
                <a:gd name="csX5" fmla="*/ 137112 w 223492"/>
                <a:gd name="csY5" fmla="*/ 246498 h 978356"/>
                <a:gd name="csX6" fmla="*/ 120933 w 223492"/>
                <a:gd name="csY6" fmla="*/ 320120 h 978356"/>
                <a:gd name="csX7" fmla="*/ 55119 w 223492"/>
                <a:gd name="csY7" fmla="*/ 618971 h 978356"/>
                <a:gd name="csX8" fmla="*/ 25229 w 223492"/>
                <a:gd name="csY8" fmla="*/ 754763 h 978356"/>
                <a:gd name="csX9" fmla="*/ 0 w 223492"/>
                <a:gd name="csY9" fmla="*/ 885647 h 978356"/>
                <a:gd name="csX10" fmla="*/ 0 w 223492"/>
                <a:gd name="csY10" fmla="*/ 952452 h 978356"/>
                <a:gd name="csX11" fmla="*/ 3565 w 223492"/>
                <a:gd name="csY11" fmla="*/ 978356 h 978356"/>
                <a:gd name="csX12" fmla="*/ 177149 w 223492"/>
                <a:gd name="csY12" fmla="*/ 209414 h 9783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23492" h="978356">
                  <a:moveTo>
                    <a:pt x="176600" y="209141"/>
                  </a:moveTo>
                  <a:lnTo>
                    <a:pt x="192505" y="138519"/>
                  </a:lnTo>
                  <a:lnTo>
                    <a:pt x="223492" y="0"/>
                  </a:lnTo>
                  <a:lnTo>
                    <a:pt x="190586" y="0"/>
                  </a:lnTo>
                  <a:lnTo>
                    <a:pt x="158227" y="148335"/>
                  </a:lnTo>
                  <a:lnTo>
                    <a:pt x="137112" y="246498"/>
                  </a:lnTo>
                  <a:lnTo>
                    <a:pt x="120933" y="320120"/>
                  </a:lnTo>
                  <a:lnTo>
                    <a:pt x="55119" y="618971"/>
                  </a:lnTo>
                  <a:lnTo>
                    <a:pt x="25229" y="754763"/>
                  </a:lnTo>
                  <a:cubicBezTo>
                    <a:pt x="14808" y="802481"/>
                    <a:pt x="4113" y="843383"/>
                    <a:pt x="0" y="885647"/>
                  </a:cubicBezTo>
                  <a:lnTo>
                    <a:pt x="0" y="952452"/>
                  </a:lnTo>
                  <a:cubicBezTo>
                    <a:pt x="823" y="960905"/>
                    <a:pt x="1920" y="969631"/>
                    <a:pt x="3565" y="978356"/>
                  </a:cubicBezTo>
                  <a:lnTo>
                    <a:pt x="177149" y="209414"/>
                  </a:lnTo>
                  <a:close/>
                </a:path>
              </a:pathLst>
            </a:custGeom>
            <a:solidFill>
              <a:srgbClr val="C00000"/>
            </a:solidFill>
            <a:ln w="27411" cap="flat">
              <a:noFill/>
              <a:prstDash val="solid"/>
              <a:miter/>
            </a:ln>
          </p:spPr>
          <p:txBody>
            <a:bodyPr/>
            <a:lstStyle/>
            <a:p>
              <a:endParaRPr lang="en-US"/>
            </a:p>
          </p:txBody>
        </p:sp>
        <p:sp>
          <p:nvSpPr>
            <p:cNvPr id="28" name="Freeform 27">
              <a:extLst>
                <a:ext uri="{FF2B5EF4-FFF2-40B4-BE49-F238E27FC236}">
                  <a16:creationId xmlns:a16="http://schemas.microsoft.com/office/drawing/2014/main" id="{1C7DA95E-1795-E131-88FC-B8F4439F888C}"/>
                </a:ext>
              </a:extLst>
            </p:cNvPr>
            <p:cNvSpPr/>
            <p:nvPr/>
          </p:nvSpPr>
          <p:spPr>
            <a:xfrm>
              <a:off x="1385739" y="2199925"/>
              <a:ext cx="3304122" cy="972357"/>
            </a:xfrm>
            <a:custGeom>
              <a:avLst/>
              <a:gdLst>
                <a:gd name="csX0" fmla="*/ 199635 w 3304122"/>
                <a:gd name="csY0" fmla="*/ 0 h 972357"/>
                <a:gd name="csX1" fmla="*/ 0 w 3304122"/>
                <a:gd name="csY1" fmla="*/ 972358 h 972357"/>
                <a:gd name="csX2" fmla="*/ 3304123 w 3304122"/>
                <a:gd name="csY2" fmla="*/ 972358 h 972357"/>
                <a:gd name="csX3" fmla="*/ 3304123 w 3304122"/>
                <a:gd name="csY3" fmla="*/ 0 h 972357"/>
                <a:gd name="csX4" fmla="*/ 199635 w 3304122"/>
                <a:gd name="csY4" fmla="*/ 0 h 972357"/>
              </a:gdLst>
              <a:ahLst/>
              <a:cxnLst>
                <a:cxn ang="0">
                  <a:pos x="csX0" y="csY0"/>
                </a:cxn>
                <a:cxn ang="0">
                  <a:pos x="csX1" y="csY1"/>
                </a:cxn>
                <a:cxn ang="0">
                  <a:pos x="csX2" y="csY2"/>
                </a:cxn>
                <a:cxn ang="0">
                  <a:pos x="csX3" y="csY3"/>
                </a:cxn>
                <a:cxn ang="0">
                  <a:pos x="csX4" y="csY4"/>
                </a:cxn>
              </a:cxnLst>
              <a:rect l="l" t="t" r="r" b="b"/>
              <a:pathLst>
                <a:path w="3304122" h="972357">
                  <a:moveTo>
                    <a:pt x="199635" y="0"/>
                  </a:moveTo>
                  <a:lnTo>
                    <a:pt x="0" y="972358"/>
                  </a:lnTo>
                  <a:lnTo>
                    <a:pt x="3304123" y="972358"/>
                  </a:lnTo>
                  <a:lnTo>
                    <a:pt x="3304123" y="0"/>
                  </a:lnTo>
                  <a:lnTo>
                    <a:pt x="199635" y="0"/>
                  </a:lnTo>
                  <a:close/>
                </a:path>
              </a:pathLst>
            </a:custGeom>
            <a:solidFill>
              <a:srgbClr val="FFFFFF"/>
            </a:solidFill>
            <a:ln w="27411" cap="flat">
              <a:noFill/>
              <a:prstDash val="solid"/>
              <a:miter/>
            </a:ln>
          </p:spPr>
          <p:txBody>
            <a:bodyPr/>
            <a:lstStyle/>
            <a:p>
              <a:endParaRPr lang="en-US"/>
            </a:p>
          </p:txBody>
        </p:sp>
        <p:sp>
          <p:nvSpPr>
            <p:cNvPr id="29" name="Freeform 28">
              <a:extLst>
                <a:ext uri="{FF2B5EF4-FFF2-40B4-BE49-F238E27FC236}">
                  <a16:creationId xmlns:a16="http://schemas.microsoft.com/office/drawing/2014/main" id="{3B0DBEEE-60B8-4A6A-2EE9-F0B7F1D30C03}"/>
                </a:ext>
              </a:extLst>
            </p:cNvPr>
            <p:cNvSpPr/>
            <p:nvPr/>
          </p:nvSpPr>
          <p:spPr>
            <a:xfrm>
              <a:off x="1274404" y="1922070"/>
              <a:ext cx="3489772" cy="1310474"/>
            </a:xfrm>
            <a:custGeom>
              <a:avLst/>
              <a:gdLst>
                <a:gd name="csX0" fmla="*/ 275047 w 3489772"/>
                <a:gd name="csY0" fmla="*/ 0 h 1310474"/>
                <a:gd name="csX1" fmla="*/ 154114 w 3489772"/>
                <a:gd name="csY1" fmla="*/ 547258 h 1310474"/>
                <a:gd name="csX2" fmla="*/ 128885 w 3489772"/>
                <a:gd name="csY2" fmla="*/ 662872 h 1310474"/>
                <a:gd name="csX3" fmla="*/ 105302 w 3489772"/>
                <a:gd name="csY3" fmla="*/ 769760 h 1310474"/>
                <a:gd name="csX4" fmla="*/ 0 w 3489772"/>
                <a:gd name="csY4" fmla="*/ 1250758 h 1310474"/>
                <a:gd name="csX5" fmla="*/ 0 w 3489772"/>
                <a:gd name="csY5" fmla="*/ 1310474 h 1310474"/>
                <a:gd name="csX6" fmla="*/ 3489773 w 3489772"/>
                <a:gd name="csY6" fmla="*/ 1310474 h 1310474"/>
                <a:gd name="csX7" fmla="*/ 3489773 w 3489772"/>
                <a:gd name="csY7" fmla="*/ 0 h 1310474"/>
                <a:gd name="csX8" fmla="*/ 275047 w 3489772"/>
                <a:gd name="csY8" fmla="*/ 0 h 1310474"/>
                <a:gd name="csX9" fmla="*/ 3415458 w 3489772"/>
                <a:gd name="csY9" fmla="*/ 1250213 h 1310474"/>
                <a:gd name="csX10" fmla="*/ 111335 w 3489772"/>
                <a:gd name="csY10" fmla="*/ 1250213 h 1310474"/>
                <a:gd name="csX11" fmla="*/ 310970 w 3489772"/>
                <a:gd name="csY11" fmla="*/ 277855 h 1310474"/>
                <a:gd name="csX12" fmla="*/ 3415458 w 3489772"/>
                <a:gd name="csY12" fmla="*/ 277855 h 1310474"/>
                <a:gd name="csX13" fmla="*/ 3415458 w 3489772"/>
                <a:gd name="csY13" fmla="*/ 1250486 h 13104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489772" h="1310474">
                  <a:moveTo>
                    <a:pt x="275047" y="0"/>
                  </a:moveTo>
                  <a:lnTo>
                    <a:pt x="154114" y="547258"/>
                  </a:lnTo>
                  <a:lnTo>
                    <a:pt x="128885" y="662872"/>
                  </a:lnTo>
                  <a:lnTo>
                    <a:pt x="105302" y="769760"/>
                  </a:lnTo>
                  <a:lnTo>
                    <a:pt x="0" y="1250758"/>
                  </a:lnTo>
                  <a:lnTo>
                    <a:pt x="0" y="1310474"/>
                  </a:lnTo>
                  <a:lnTo>
                    <a:pt x="3489773" y="1310474"/>
                  </a:lnTo>
                  <a:lnTo>
                    <a:pt x="3489773" y="0"/>
                  </a:lnTo>
                  <a:lnTo>
                    <a:pt x="275047" y="0"/>
                  </a:lnTo>
                  <a:close/>
                  <a:moveTo>
                    <a:pt x="3415458" y="1250213"/>
                  </a:moveTo>
                  <a:lnTo>
                    <a:pt x="111335" y="1250213"/>
                  </a:lnTo>
                  <a:cubicBezTo>
                    <a:pt x="111335" y="1250213"/>
                    <a:pt x="310970" y="277855"/>
                    <a:pt x="310970" y="277855"/>
                  </a:cubicBezTo>
                  <a:lnTo>
                    <a:pt x="3415458" y="277855"/>
                  </a:lnTo>
                  <a:lnTo>
                    <a:pt x="3415458" y="1250486"/>
                  </a:lnTo>
                  <a:close/>
                </a:path>
              </a:pathLst>
            </a:custGeom>
            <a:solidFill>
              <a:srgbClr val="C00000"/>
            </a:solidFill>
            <a:ln w="27411" cap="flat">
              <a:noFill/>
              <a:prstDash val="solid"/>
              <a:miter/>
            </a:ln>
          </p:spPr>
          <p:txBody>
            <a:bodyPr/>
            <a:lstStyle/>
            <a:p>
              <a:endParaRPr lang="en-US"/>
            </a:p>
          </p:txBody>
        </p:sp>
      </p:grpSp>
      <p:grpSp>
        <p:nvGrpSpPr>
          <p:cNvPr id="31" name="Group 30">
            <a:extLst>
              <a:ext uri="{FF2B5EF4-FFF2-40B4-BE49-F238E27FC236}">
                <a16:creationId xmlns:a16="http://schemas.microsoft.com/office/drawing/2014/main" id="{9D224FAF-8DD4-6BD1-7A0B-24EF157769F3}"/>
              </a:ext>
              <a:ext uri="{C183D7F6-B498-43B3-948B-1728B52AA6E4}">
                <adec:decorative xmlns:adec="http://schemas.microsoft.com/office/drawing/2017/decorative" val="1"/>
              </a:ext>
            </a:extLst>
          </p:cNvPr>
          <p:cNvGrpSpPr/>
          <p:nvPr/>
        </p:nvGrpSpPr>
        <p:grpSpPr>
          <a:xfrm>
            <a:off x="7428467" y="1918567"/>
            <a:ext cx="3641970" cy="1427835"/>
            <a:chOff x="1220931" y="1871625"/>
            <a:chExt cx="3584653" cy="1405364"/>
          </a:xfrm>
        </p:grpSpPr>
        <p:sp>
          <p:nvSpPr>
            <p:cNvPr id="32" name="Rectangle 31">
              <a:extLst>
                <a:ext uri="{FF2B5EF4-FFF2-40B4-BE49-F238E27FC236}">
                  <a16:creationId xmlns:a16="http://schemas.microsoft.com/office/drawing/2014/main" id="{4078296F-BFE6-CBF6-8720-7F8167E589A0}"/>
                </a:ext>
              </a:extLst>
            </p:cNvPr>
            <p:cNvSpPr/>
            <p:nvPr/>
          </p:nvSpPr>
          <p:spPr>
            <a:xfrm>
              <a:off x="1220931" y="1871625"/>
              <a:ext cx="3584653" cy="1405364"/>
            </a:xfrm>
            <a:prstGeom prst="rect">
              <a:avLst/>
            </a:prstGeom>
            <a:solidFill>
              <a:srgbClr val="FFFFFF"/>
            </a:solidFill>
            <a:ln w="27411" cap="flat">
              <a:noFill/>
              <a:prstDash val="solid"/>
              <a:miter/>
            </a:ln>
          </p:spPr>
          <p:txBody>
            <a:bodyPr/>
            <a:lstStyle/>
            <a:p>
              <a:endParaRPr lang="en-US"/>
            </a:p>
          </p:txBody>
        </p:sp>
        <p:sp>
          <p:nvSpPr>
            <p:cNvPr id="33" name="Freeform 32">
              <a:extLst>
                <a:ext uri="{FF2B5EF4-FFF2-40B4-BE49-F238E27FC236}">
                  <a16:creationId xmlns:a16="http://schemas.microsoft.com/office/drawing/2014/main" id="{D37D8E1E-A8D1-2CAF-A31F-32D84CD3CEE6}"/>
                </a:ext>
              </a:extLst>
            </p:cNvPr>
            <p:cNvSpPr/>
            <p:nvPr/>
          </p:nvSpPr>
          <p:spPr>
            <a:xfrm>
              <a:off x="1274404" y="1922070"/>
              <a:ext cx="275046" cy="1250758"/>
            </a:xfrm>
            <a:custGeom>
              <a:avLst/>
              <a:gdLst>
                <a:gd name="csX0" fmla="*/ 128885 w 275046"/>
                <a:gd name="csY0" fmla="*/ 663145 h 1250758"/>
                <a:gd name="csX1" fmla="*/ 154114 w 275046"/>
                <a:gd name="csY1" fmla="*/ 547531 h 1250758"/>
                <a:gd name="csX2" fmla="*/ 275047 w 275046"/>
                <a:gd name="csY2" fmla="*/ 0 h 1250758"/>
                <a:gd name="csX3" fmla="*/ 224041 w 275046"/>
                <a:gd name="csY3" fmla="*/ 0 h 1250758"/>
                <a:gd name="csX4" fmla="*/ 193054 w 275046"/>
                <a:gd name="csY4" fmla="*/ 138519 h 1250758"/>
                <a:gd name="csX5" fmla="*/ 177149 w 275046"/>
                <a:gd name="csY5" fmla="*/ 209141 h 1250758"/>
                <a:gd name="csX6" fmla="*/ 3565 w 275046"/>
                <a:gd name="csY6" fmla="*/ 978084 h 1250758"/>
                <a:gd name="csX7" fmla="*/ 0 w 275046"/>
                <a:gd name="csY7" fmla="*/ 952180 h 1250758"/>
                <a:gd name="csX8" fmla="*/ 0 w 275046"/>
                <a:gd name="csY8" fmla="*/ 1250758 h 1250758"/>
                <a:gd name="csX9" fmla="*/ 105302 w 275046"/>
                <a:gd name="csY9" fmla="*/ 769760 h 1250758"/>
                <a:gd name="csX10" fmla="*/ 128885 w 275046"/>
                <a:gd name="csY10" fmla="*/ 662872 h 12507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75046" h="1250758">
                  <a:moveTo>
                    <a:pt x="128885" y="663145"/>
                  </a:moveTo>
                  <a:lnTo>
                    <a:pt x="154114" y="547531"/>
                  </a:lnTo>
                  <a:lnTo>
                    <a:pt x="275047" y="0"/>
                  </a:lnTo>
                  <a:lnTo>
                    <a:pt x="224041" y="0"/>
                  </a:lnTo>
                  <a:lnTo>
                    <a:pt x="193054" y="138519"/>
                  </a:lnTo>
                  <a:lnTo>
                    <a:pt x="177149" y="209141"/>
                  </a:lnTo>
                  <a:lnTo>
                    <a:pt x="3565" y="978084"/>
                  </a:lnTo>
                  <a:cubicBezTo>
                    <a:pt x="1920" y="969085"/>
                    <a:pt x="823" y="960633"/>
                    <a:pt x="0" y="952180"/>
                  </a:cubicBezTo>
                  <a:lnTo>
                    <a:pt x="0" y="1250758"/>
                  </a:lnTo>
                  <a:lnTo>
                    <a:pt x="105302" y="769760"/>
                  </a:lnTo>
                  <a:lnTo>
                    <a:pt x="128885" y="662872"/>
                  </a:lnTo>
                  <a:close/>
                </a:path>
              </a:pathLst>
            </a:custGeom>
            <a:solidFill>
              <a:srgbClr val="FFFFFF"/>
            </a:solidFill>
            <a:ln w="27411" cap="flat">
              <a:noFill/>
              <a:prstDash val="solid"/>
              <a:miter/>
            </a:ln>
          </p:spPr>
          <p:txBody>
            <a:bodyPr/>
            <a:lstStyle/>
            <a:p>
              <a:endParaRPr lang="en-US"/>
            </a:p>
          </p:txBody>
        </p:sp>
        <p:sp>
          <p:nvSpPr>
            <p:cNvPr id="34" name="Freeform 33">
              <a:extLst>
                <a:ext uri="{FF2B5EF4-FFF2-40B4-BE49-F238E27FC236}">
                  <a16:creationId xmlns:a16="http://schemas.microsoft.com/office/drawing/2014/main" id="{54AD6C8A-B319-2D53-A5E8-03612B0B3F04}"/>
                </a:ext>
              </a:extLst>
            </p:cNvPr>
            <p:cNvSpPr/>
            <p:nvPr/>
          </p:nvSpPr>
          <p:spPr>
            <a:xfrm>
              <a:off x="1274404" y="1922070"/>
              <a:ext cx="190585" cy="885374"/>
            </a:xfrm>
            <a:custGeom>
              <a:avLst/>
              <a:gdLst>
                <a:gd name="csX0" fmla="*/ 55119 w 190585"/>
                <a:gd name="csY0" fmla="*/ 618971 h 885374"/>
                <a:gd name="csX1" fmla="*/ 120933 w 190585"/>
                <a:gd name="csY1" fmla="*/ 320120 h 885374"/>
                <a:gd name="csX2" fmla="*/ 137112 w 190585"/>
                <a:gd name="csY2" fmla="*/ 246498 h 885374"/>
                <a:gd name="csX3" fmla="*/ 158227 w 190585"/>
                <a:gd name="csY3" fmla="*/ 148335 h 885374"/>
                <a:gd name="csX4" fmla="*/ 190586 w 190585"/>
                <a:gd name="csY4" fmla="*/ 0 h 885374"/>
                <a:gd name="csX5" fmla="*/ 136289 w 190585"/>
                <a:gd name="csY5" fmla="*/ 0 h 885374"/>
                <a:gd name="csX6" fmla="*/ 1371 w 190585"/>
                <a:gd name="csY6" fmla="*/ 590068 h 885374"/>
                <a:gd name="csX7" fmla="*/ 0 w 190585"/>
                <a:gd name="csY7" fmla="*/ 232046 h 885374"/>
                <a:gd name="csX8" fmla="*/ 0 w 190585"/>
                <a:gd name="csY8" fmla="*/ 885374 h 885374"/>
                <a:gd name="csX9" fmla="*/ 25229 w 190585"/>
                <a:gd name="csY9" fmla="*/ 754491 h 885374"/>
                <a:gd name="csX10" fmla="*/ 55119 w 190585"/>
                <a:gd name="csY10" fmla="*/ 618699 h 8853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90585" h="885374">
                  <a:moveTo>
                    <a:pt x="55119" y="618971"/>
                  </a:moveTo>
                  <a:lnTo>
                    <a:pt x="120933" y="320120"/>
                  </a:lnTo>
                  <a:lnTo>
                    <a:pt x="137112" y="246498"/>
                  </a:lnTo>
                  <a:lnTo>
                    <a:pt x="158227" y="148335"/>
                  </a:lnTo>
                  <a:lnTo>
                    <a:pt x="190586" y="0"/>
                  </a:lnTo>
                  <a:lnTo>
                    <a:pt x="136289" y="0"/>
                  </a:lnTo>
                  <a:lnTo>
                    <a:pt x="1371" y="590068"/>
                  </a:lnTo>
                  <a:lnTo>
                    <a:pt x="0" y="232046"/>
                  </a:lnTo>
                  <a:lnTo>
                    <a:pt x="0" y="885374"/>
                  </a:lnTo>
                  <a:cubicBezTo>
                    <a:pt x="4113" y="843110"/>
                    <a:pt x="14534" y="802481"/>
                    <a:pt x="25229" y="754491"/>
                  </a:cubicBezTo>
                  <a:lnTo>
                    <a:pt x="55119" y="618699"/>
                  </a:lnTo>
                  <a:close/>
                </a:path>
              </a:pathLst>
            </a:custGeom>
            <a:solidFill>
              <a:srgbClr val="FFFFFF"/>
            </a:solidFill>
            <a:ln w="27411" cap="flat">
              <a:noFill/>
              <a:prstDash val="solid"/>
              <a:miter/>
            </a:ln>
          </p:spPr>
          <p:txBody>
            <a:bodyPr/>
            <a:lstStyle/>
            <a:p>
              <a:endParaRPr lang="en-US"/>
            </a:p>
          </p:txBody>
        </p:sp>
        <p:sp>
          <p:nvSpPr>
            <p:cNvPr id="35" name="Freeform 34">
              <a:extLst>
                <a:ext uri="{FF2B5EF4-FFF2-40B4-BE49-F238E27FC236}">
                  <a16:creationId xmlns:a16="http://schemas.microsoft.com/office/drawing/2014/main" id="{27654540-12E6-5B38-2918-6453517F13FD}"/>
                </a:ext>
              </a:extLst>
            </p:cNvPr>
            <p:cNvSpPr/>
            <p:nvPr/>
          </p:nvSpPr>
          <p:spPr>
            <a:xfrm>
              <a:off x="1272752" y="2807717"/>
              <a:ext cx="1651" cy="66805"/>
            </a:xfrm>
            <a:custGeom>
              <a:avLst/>
              <a:gdLst>
                <a:gd name="csX0" fmla="*/ 1652 w 1651"/>
                <a:gd name="csY0" fmla="*/ 66805 h 66805"/>
                <a:gd name="csX1" fmla="*/ 1652 w 1651"/>
                <a:gd name="csY1" fmla="*/ 0 h 66805"/>
                <a:gd name="csX2" fmla="*/ 1652 w 1651"/>
                <a:gd name="csY2" fmla="*/ 66805 h 66805"/>
              </a:gdLst>
              <a:ahLst/>
              <a:cxnLst>
                <a:cxn ang="0">
                  <a:pos x="csX0" y="csY0"/>
                </a:cxn>
                <a:cxn ang="0">
                  <a:pos x="csX1" y="csY1"/>
                </a:cxn>
                <a:cxn ang="0">
                  <a:pos x="csX2" y="csY2"/>
                </a:cxn>
              </a:cxnLst>
              <a:rect l="l" t="t" r="r" b="b"/>
              <a:pathLst>
                <a:path w="1651" h="66805">
                  <a:moveTo>
                    <a:pt x="1652" y="66805"/>
                  </a:moveTo>
                  <a:lnTo>
                    <a:pt x="1652" y="0"/>
                  </a:lnTo>
                  <a:cubicBezTo>
                    <a:pt x="-268" y="21541"/>
                    <a:pt x="-816" y="43355"/>
                    <a:pt x="1652" y="66805"/>
                  </a:cubicBezTo>
                  <a:close/>
                </a:path>
              </a:pathLst>
            </a:custGeom>
            <a:solidFill>
              <a:srgbClr val="000000"/>
            </a:solidFill>
            <a:ln w="27411" cap="flat">
              <a:noFill/>
              <a:prstDash val="solid"/>
              <a:miter/>
            </a:ln>
          </p:spPr>
          <p:txBody>
            <a:bodyPr/>
            <a:lstStyle/>
            <a:p>
              <a:endParaRPr lang="en-US"/>
            </a:p>
          </p:txBody>
        </p:sp>
        <p:sp>
          <p:nvSpPr>
            <p:cNvPr id="36" name="Freeform 35">
              <a:extLst>
                <a:ext uri="{FF2B5EF4-FFF2-40B4-BE49-F238E27FC236}">
                  <a16:creationId xmlns:a16="http://schemas.microsoft.com/office/drawing/2014/main" id="{406521F9-0925-A134-5154-4AB27C18F36C}"/>
                </a:ext>
              </a:extLst>
            </p:cNvPr>
            <p:cNvSpPr/>
            <p:nvPr/>
          </p:nvSpPr>
          <p:spPr>
            <a:xfrm>
              <a:off x="1274404" y="1922070"/>
              <a:ext cx="136563" cy="590067"/>
            </a:xfrm>
            <a:custGeom>
              <a:avLst/>
              <a:gdLst>
                <a:gd name="csX0" fmla="*/ 136563 w 136563"/>
                <a:gd name="csY0" fmla="*/ 0 h 590067"/>
                <a:gd name="csX1" fmla="*/ 0 w 136563"/>
                <a:gd name="csY1" fmla="*/ 0 h 590067"/>
                <a:gd name="csX2" fmla="*/ 0 w 136563"/>
                <a:gd name="csY2" fmla="*/ 232319 h 590067"/>
                <a:gd name="csX3" fmla="*/ 1371 w 136563"/>
                <a:gd name="csY3" fmla="*/ 590068 h 590067"/>
                <a:gd name="csX4" fmla="*/ 136563 w 136563"/>
                <a:gd name="csY4" fmla="*/ 0 h 590067"/>
              </a:gdLst>
              <a:ahLst/>
              <a:cxnLst>
                <a:cxn ang="0">
                  <a:pos x="csX0" y="csY0"/>
                </a:cxn>
                <a:cxn ang="0">
                  <a:pos x="csX1" y="csY1"/>
                </a:cxn>
                <a:cxn ang="0">
                  <a:pos x="csX2" y="csY2"/>
                </a:cxn>
                <a:cxn ang="0">
                  <a:pos x="csX3" y="csY3"/>
                </a:cxn>
                <a:cxn ang="0">
                  <a:pos x="csX4" y="csY4"/>
                </a:cxn>
              </a:cxnLst>
              <a:rect l="l" t="t" r="r" b="b"/>
              <a:pathLst>
                <a:path w="136563" h="590067">
                  <a:moveTo>
                    <a:pt x="136563" y="0"/>
                  </a:moveTo>
                  <a:lnTo>
                    <a:pt x="0" y="0"/>
                  </a:lnTo>
                  <a:lnTo>
                    <a:pt x="0" y="232319"/>
                  </a:lnTo>
                  <a:lnTo>
                    <a:pt x="1371" y="590068"/>
                  </a:lnTo>
                  <a:lnTo>
                    <a:pt x="136563" y="0"/>
                  </a:lnTo>
                  <a:close/>
                </a:path>
              </a:pathLst>
            </a:custGeom>
            <a:solidFill>
              <a:srgbClr val="3402E6"/>
            </a:solidFill>
            <a:ln w="27411" cap="flat">
              <a:noFill/>
              <a:prstDash val="solid"/>
              <a:miter/>
            </a:ln>
          </p:spPr>
          <p:txBody>
            <a:bodyPr/>
            <a:lstStyle/>
            <a:p>
              <a:endParaRPr lang="en-US"/>
            </a:p>
          </p:txBody>
        </p:sp>
        <p:sp>
          <p:nvSpPr>
            <p:cNvPr id="37" name="Freeform 36">
              <a:extLst>
                <a:ext uri="{FF2B5EF4-FFF2-40B4-BE49-F238E27FC236}">
                  <a16:creationId xmlns:a16="http://schemas.microsoft.com/office/drawing/2014/main" id="{F248037B-D719-46EF-5BFA-0A68FD779E07}"/>
                </a:ext>
              </a:extLst>
            </p:cNvPr>
            <p:cNvSpPr/>
            <p:nvPr/>
          </p:nvSpPr>
          <p:spPr>
            <a:xfrm>
              <a:off x="1274953" y="1922342"/>
              <a:ext cx="223492" cy="978356"/>
            </a:xfrm>
            <a:custGeom>
              <a:avLst/>
              <a:gdLst>
                <a:gd name="csX0" fmla="*/ 176600 w 223492"/>
                <a:gd name="csY0" fmla="*/ 209141 h 978356"/>
                <a:gd name="csX1" fmla="*/ 192505 w 223492"/>
                <a:gd name="csY1" fmla="*/ 138519 h 978356"/>
                <a:gd name="csX2" fmla="*/ 223492 w 223492"/>
                <a:gd name="csY2" fmla="*/ 0 h 978356"/>
                <a:gd name="csX3" fmla="*/ 190586 w 223492"/>
                <a:gd name="csY3" fmla="*/ 0 h 978356"/>
                <a:gd name="csX4" fmla="*/ 158227 w 223492"/>
                <a:gd name="csY4" fmla="*/ 148335 h 978356"/>
                <a:gd name="csX5" fmla="*/ 137112 w 223492"/>
                <a:gd name="csY5" fmla="*/ 246498 h 978356"/>
                <a:gd name="csX6" fmla="*/ 120933 w 223492"/>
                <a:gd name="csY6" fmla="*/ 320120 h 978356"/>
                <a:gd name="csX7" fmla="*/ 55119 w 223492"/>
                <a:gd name="csY7" fmla="*/ 618971 h 978356"/>
                <a:gd name="csX8" fmla="*/ 25229 w 223492"/>
                <a:gd name="csY8" fmla="*/ 754763 h 978356"/>
                <a:gd name="csX9" fmla="*/ 0 w 223492"/>
                <a:gd name="csY9" fmla="*/ 885647 h 978356"/>
                <a:gd name="csX10" fmla="*/ 0 w 223492"/>
                <a:gd name="csY10" fmla="*/ 952452 h 978356"/>
                <a:gd name="csX11" fmla="*/ 3565 w 223492"/>
                <a:gd name="csY11" fmla="*/ 978356 h 978356"/>
                <a:gd name="csX12" fmla="*/ 177149 w 223492"/>
                <a:gd name="csY12" fmla="*/ 209414 h 9783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23492" h="978356">
                  <a:moveTo>
                    <a:pt x="176600" y="209141"/>
                  </a:moveTo>
                  <a:lnTo>
                    <a:pt x="192505" y="138519"/>
                  </a:lnTo>
                  <a:lnTo>
                    <a:pt x="223492" y="0"/>
                  </a:lnTo>
                  <a:lnTo>
                    <a:pt x="190586" y="0"/>
                  </a:lnTo>
                  <a:lnTo>
                    <a:pt x="158227" y="148335"/>
                  </a:lnTo>
                  <a:lnTo>
                    <a:pt x="137112" y="246498"/>
                  </a:lnTo>
                  <a:lnTo>
                    <a:pt x="120933" y="320120"/>
                  </a:lnTo>
                  <a:lnTo>
                    <a:pt x="55119" y="618971"/>
                  </a:lnTo>
                  <a:lnTo>
                    <a:pt x="25229" y="754763"/>
                  </a:lnTo>
                  <a:cubicBezTo>
                    <a:pt x="14808" y="802481"/>
                    <a:pt x="4113" y="843383"/>
                    <a:pt x="0" y="885647"/>
                  </a:cubicBezTo>
                  <a:lnTo>
                    <a:pt x="0" y="952452"/>
                  </a:lnTo>
                  <a:cubicBezTo>
                    <a:pt x="823" y="960905"/>
                    <a:pt x="1920" y="969631"/>
                    <a:pt x="3565" y="978356"/>
                  </a:cubicBezTo>
                  <a:lnTo>
                    <a:pt x="177149" y="209414"/>
                  </a:lnTo>
                  <a:close/>
                </a:path>
              </a:pathLst>
            </a:custGeom>
            <a:solidFill>
              <a:srgbClr val="3402E6"/>
            </a:solidFill>
            <a:ln w="27411" cap="flat">
              <a:noFill/>
              <a:prstDash val="solid"/>
              <a:miter/>
            </a:ln>
          </p:spPr>
          <p:txBody>
            <a:bodyPr/>
            <a:lstStyle/>
            <a:p>
              <a:endParaRPr lang="en-US"/>
            </a:p>
          </p:txBody>
        </p:sp>
        <p:sp>
          <p:nvSpPr>
            <p:cNvPr id="38" name="Freeform 37">
              <a:extLst>
                <a:ext uri="{FF2B5EF4-FFF2-40B4-BE49-F238E27FC236}">
                  <a16:creationId xmlns:a16="http://schemas.microsoft.com/office/drawing/2014/main" id="{81FE6191-C862-E8D7-66EA-3D91FB5AD287}"/>
                </a:ext>
              </a:extLst>
            </p:cNvPr>
            <p:cNvSpPr/>
            <p:nvPr/>
          </p:nvSpPr>
          <p:spPr>
            <a:xfrm>
              <a:off x="1385739" y="2199925"/>
              <a:ext cx="3304122" cy="972357"/>
            </a:xfrm>
            <a:custGeom>
              <a:avLst/>
              <a:gdLst>
                <a:gd name="csX0" fmla="*/ 199635 w 3304122"/>
                <a:gd name="csY0" fmla="*/ 0 h 972357"/>
                <a:gd name="csX1" fmla="*/ 0 w 3304122"/>
                <a:gd name="csY1" fmla="*/ 972358 h 972357"/>
                <a:gd name="csX2" fmla="*/ 3304123 w 3304122"/>
                <a:gd name="csY2" fmla="*/ 972358 h 972357"/>
                <a:gd name="csX3" fmla="*/ 3304123 w 3304122"/>
                <a:gd name="csY3" fmla="*/ 0 h 972357"/>
                <a:gd name="csX4" fmla="*/ 199635 w 3304122"/>
                <a:gd name="csY4" fmla="*/ 0 h 972357"/>
              </a:gdLst>
              <a:ahLst/>
              <a:cxnLst>
                <a:cxn ang="0">
                  <a:pos x="csX0" y="csY0"/>
                </a:cxn>
                <a:cxn ang="0">
                  <a:pos x="csX1" y="csY1"/>
                </a:cxn>
                <a:cxn ang="0">
                  <a:pos x="csX2" y="csY2"/>
                </a:cxn>
                <a:cxn ang="0">
                  <a:pos x="csX3" y="csY3"/>
                </a:cxn>
                <a:cxn ang="0">
                  <a:pos x="csX4" y="csY4"/>
                </a:cxn>
              </a:cxnLst>
              <a:rect l="l" t="t" r="r" b="b"/>
              <a:pathLst>
                <a:path w="3304122" h="972357">
                  <a:moveTo>
                    <a:pt x="199635" y="0"/>
                  </a:moveTo>
                  <a:lnTo>
                    <a:pt x="0" y="972358"/>
                  </a:lnTo>
                  <a:lnTo>
                    <a:pt x="3304123" y="972358"/>
                  </a:lnTo>
                  <a:lnTo>
                    <a:pt x="3304123" y="0"/>
                  </a:lnTo>
                  <a:lnTo>
                    <a:pt x="199635" y="0"/>
                  </a:lnTo>
                  <a:close/>
                </a:path>
              </a:pathLst>
            </a:custGeom>
            <a:solidFill>
              <a:srgbClr val="FFFFFF"/>
            </a:solidFill>
            <a:ln w="27411" cap="flat">
              <a:noFill/>
              <a:prstDash val="solid"/>
              <a:miter/>
            </a:ln>
          </p:spPr>
          <p:txBody>
            <a:bodyPr/>
            <a:lstStyle/>
            <a:p>
              <a:endParaRPr lang="en-US"/>
            </a:p>
          </p:txBody>
        </p:sp>
        <p:sp>
          <p:nvSpPr>
            <p:cNvPr id="39" name="Freeform 38">
              <a:extLst>
                <a:ext uri="{FF2B5EF4-FFF2-40B4-BE49-F238E27FC236}">
                  <a16:creationId xmlns:a16="http://schemas.microsoft.com/office/drawing/2014/main" id="{ED5AFCE0-0434-E300-63DF-48814432193A}"/>
                </a:ext>
              </a:extLst>
            </p:cNvPr>
            <p:cNvSpPr/>
            <p:nvPr/>
          </p:nvSpPr>
          <p:spPr>
            <a:xfrm>
              <a:off x="1274404" y="1922070"/>
              <a:ext cx="3489772" cy="1310474"/>
            </a:xfrm>
            <a:custGeom>
              <a:avLst/>
              <a:gdLst>
                <a:gd name="csX0" fmla="*/ 275047 w 3489772"/>
                <a:gd name="csY0" fmla="*/ 0 h 1310474"/>
                <a:gd name="csX1" fmla="*/ 154114 w 3489772"/>
                <a:gd name="csY1" fmla="*/ 547258 h 1310474"/>
                <a:gd name="csX2" fmla="*/ 128885 w 3489772"/>
                <a:gd name="csY2" fmla="*/ 662872 h 1310474"/>
                <a:gd name="csX3" fmla="*/ 105302 w 3489772"/>
                <a:gd name="csY3" fmla="*/ 769760 h 1310474"/>
                <a:gd name="csX4" fmla="*/ 0 w 3489772"/>
                <a:gd name="csY4" fmla="*/ 1250758 h 1310474"/>
                <a:gd name="csX5" fmla="*/ 0 w 3489772"/>
                <a:gd name="csY5" fmla="*/ 1310474 h 1310474"/>
                <a:gd name="csX6" fmla="*/ 3489773 w 3489772"/>
                <a:gd name="csY6" fmla="*/ 1310474 h 1310474"/>
                <a:gd name="csX7" fmla="*/ 3489773 w 3489772"/>
                <a:gd name="csY7" fmla="*/ 0 h 1310474"/>
                <a:gd name="csX8" fmla="*/ 275047 w 3489772"/>
                <a:gd name="csY8" fmla="*/ 0 h 1310474"/>
                <a:gd name="csX9" fmla="*/ 3415458 w 3489772"/>
                <a:gd name="csY9" fmla="*/ 1250213 h 1310474"/>
                <a:gd name="csX10" fmla="*/ 111335 w 3489772"/>
                <a:gd name="csY10" fmla="*/ 1250213 h 1310474"/>
                <a:gd name="csX11" fmla="*/ 310970 w 3489772"/>
                <a:gd name="csY11" fmla="*/ 277855 h 1310474"/>
                <a:gd name="csX12" fmla="*/ 3415458 w 3489772"/>
                <a:gd name="csY12" fmla="*/ 277855 h 1310474"/>
                <a:gd name="csX13" fmla="*/ 3415458 w 3489772"/>
                <a:gd name="csY13" fmla="*/ 1250486 h 13104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489772" h="1310474">
                  <a:moveTo>
                    <a:pt x="275047" y="0"/>
                  </a:moveTo>
                  <a:lnTo>
                    <a:pt x="154114" y="547258"/>
                  </a:lnTo>
                  <a:lnTo>
                    <a:pt x="128885" y="662872"/>
                  </a:lnTo>
                  <a:lnTo>
                    <a:pt x="105302" y="769760"/>
                  </a:lnTo>
                  <a:lnTo>
                    <a:pt x="0" y="1250758"/>
                  </a:lnTo>
                  <a:lnTo>
                    <a:pt x="0" y="1310474"/>
                  </a:lnTo>
                  <a:lnTo>
                    <a:pt x="3489773" y="1310474"/>
                  </a:lnTo>
                  <a:lnTo>
                    <a:pt x="3489773" y="0"/>
                  </a:lnTo>
                  <a:lnTo>
                    <a:pt x="275047" y="0"/>
                  </a:lnTo>
                  <a:close/>
                  <a:moveTo>
                    <a:pt x="3415458" y="1250213"/>
                  </a:moveTo>
                  <a:lnTo>
                    <a:pt x="111335" y="1250213"/>
                  </a:lnTo>
                  <a:cubicBezTo>
                    <a:pt x="111335" y="1250213"/>
                    <a:pt x="310970" y="277855"/>
                    <a:pt x="310970" y="277855"/>
                  </a:cubicBezTo>
                  <a:lnTo>
                    <a:pt x="3415458" y="277855"/>
                  </a:lnTo>
                  <a:lnTo>
                    <a:pt x="3415458" y="1250486"/>
                  </a:lnTo>
                  <a:close/>
                </a:path>
              </a:pathLst>
            </a:custGeom>
            <a:solidFill>
              <a:srgbClr val="3402E6"/>
            </a:solidFill>
            <a:ln w="27411" cap="flat">
              <a:noFill/>
              <a:prstDash val="solid"/>
              <a:miter/>
            </a:ln>
          </p:spPr>
          <p:txBody>
            <a:bodyPr/>
            <a:lstStyle/>
            <a:p>
              <a:endParaRPr lang="en-US"/>
            </a:p>
          </p:txBody>
        </p:sp>
      </p:grpSp>
      <p:grpSp>
        <p:nvGrpSpPr>
          <p:cNvPr id="5" name="Group 4" descr="The spectrum ranges from expression on one end to suppression on the other, with reappraisal falling closer to suppression at nearly 75%.">
            <a:extLst>
              <a:ext uri="{FF2B5EF4-FFF2-40B4-BE49-F238E27FC236}">
                <a16:creationId xmlns:a16="http://schemas.microsoft.com/office/drawing/2014/main" id="{18975A15-9F9F-B502-FD3D-0F54D50D1D0D}"/>
              </a:ext>
            </a:extLst>
          </p:cNvPr>
          <p:cNvGrpSpPr/>
          <p:nvPr/>
        </p:nvGrpSpPr>
        <p:grpSpPr>
          <a:xfrm>
            <a:off x="1093125" y="3627772"/>
            <a:ext cx="10034732" cy="3576498"/>
            <a:chOff x="1093125" y="3627772"/>
            <a:chExt cx="10034732" cy="3576498"/>
          </a:xfrm>
        </p:grpSpPr>
        <p:grpSp>
          <p:nvGrpSpPr>
            <p:cNvPr id="67" name="Group 66">
              <a:extLst>
                <a:ext uri="{FF2B5EF4-FFF2-40B4-BE49-F238E27FC236}">
                  <a16:creationId xmlns:a16="http://schemas.microsoft.com/office/drawing/2014/main" id="{25019C6F-F79C-1E4D-7CDA-99D4754E37F6}"/>
                </a:ext>
              </a:extLst>
            </p:cNvPr>
            <p:cNvGrpSpPr/>
            <p:nvPr/>
          </p:nvGrpSpPr>
          <p:grpSpPr>
            <a:xfrm>
              <a:off x="1093125" y="3901029"/>
              <a:ext cx="10004960" cy="338369"/>
              <a:chOff x="1093125" y="3650110"/>
              <a:chExt cx="10004960" cy="338369"/>
            </a:xfrm>
          </p:grpSpPr>
          <p:sp>
            <p:nvSpPr>
              <p:cNvPr id="68" name="Freeform 67">
                <a:extLst>
                  <a:ext uri="{FF2B5EF4-FFF2-40B4-BE49-F238E27FC236}">
                    <a16:creationId xmlns:a16="http://schemas.microsoft.com/office/drawing/2014/main" id="{20D29C81-AAAD-6F23-A8F3-0972CB155DCE}"/>
                  </a:ext>
                </a:extLst>
              </p:cNvPr>
              <p:cNvSpPr/>
              <p:nvPr/>
            </p:nvSpPr>
            <p:spPr>
              <a:xfrm>
                <a:off x="9452557" y="3667263"/>
                <a:ext cx="1645528" cy="319658"/>
              </a:xfrm>
              <a:custGeom>
                <a:avLst/>
                <a:gdLst>
                  <a:gd name="csX0" fmla="*/ 0 w 1645528"/>
                  <a:gd name="csY0" fmla="*/ 0 h 319658"/>
                  <a:gd name="csX1" fmla="*/ 1645529 w 1645528"/>
                  <a:gd name="csY1" fmla="*/ 0 h 319658"/>
                  <a:gd name="csX2" fmla="*/ 1645529 w 1645528"/>
                  <a:gd name="csY2" fmla="*/ 319658 h 319658"/>
                  <a:gd name="csX3" fmla="*/ 0 w 1645528"/>
                  <a:gd name="csY3" fmla="*/ 319658 h 319658"/>
                  <a:gd name="csX4" fmla="*/ 201037 w 1645528"/>
                  <a:gd name="csY4" fmla="*/ 159829 h 319658"/>
                  <a:gd name="csX5" fmla="*/ 0 w 1645528"/>
                  <a:gd name="csY5" fmla="*/ 0 h 319658"/>
                </a:gdLst>
                <a:ahLst/>
                <a:cxnLst>
                  <a:cxn ang="0">
                    <a:pos x="csX0" y="csY0"/>
                  </a:cxn>
                  <a:cxn ang="0">
                    <a:pos x="csX1" y="csY1"/>
                  </a:cxn>
                  <a:cxn ang="0">
                    <a:pos x="csX2" y="csY2"/>
                  </a:cxn>
                  <a:cxn ang="0">
                    <a:pos x="csX3" y="csY3"/>
                  </a:cxn>
                  <a:cxn ang="0">
                    <a:pos x="csX4" y="csY4"/>
                  </a:cxn>
                  <a:cxn ang="0">
                    <a:pos x="csX5" y="csY5"/>
                  </a:cxn>
                </a:cxnLst>
                <a:rect l="l" t="t" r="r" b="b"/>
                <a:pathLst>
                  <a:path w="1645528" h="319658">
                    <a:moveTo>
                      <a:pt x="0" y="0"/>
                    </a:moveTo>
                    <a:lnTo>
                      <a:pt x="1645529" y="0"/>
                    </a:lnTo>
                    <a:lnTo>
                      <a:pt x="1645529" y="319658"/>
                    </a:lnTo>
                    <a:lnTo>
                      <a:pt x="0" y="319658"/>
                    </a:lnTo>
                    <a:lnTo>
                      <a:pt x="201037" y="159829"/>
                    </a:lnTo>
                    <a:lnTo>
                      <a:pt x="0" y="0"/>
                    </a:lnTo>
                    <a:close/>
                  </a:path>
                </a:pathLst>
              </a:custGeom>
              <a:solidFill>
                <a:srgbClr val="3402E6"/>
              </a:solidFill>
              <a:ln w="25400" cap="flat">
                <a:solidFill>
                  <a:schemeClr val="tx1"/>
                </a:solidFill>
                <a:prstDash val="solid"/>
                <a:miter/>
              </a:ln>
            </p:spPr>
            <p:txBody>
              <a:bodyPr/>
              <a:lstStyle/>
              <a:p>
                <a:endParaRPr lang="en-US"/>
              </a:p>
            </p:txBody>
          </p:sp>
          <p:sp>
            <p:nvSpPr>
              <p:cNvPr id="69" name="Freeform 68">
                <a:extLst>
                  <a:ext uri="{FF2B5EF4-FFF2-40B4-BE49-F238E27FC236}">
                    <a16:creationId xmlns:a16="http://schemas.microsoft.com/office/drawing/2014/main" id="{8967A79F-CFA0-D7D0-7C63-EB10B54376C4}"/>
                  </a:ext>
                </a:extLst>
              </p:cNvPr>
              <p:cNvSpPr/>
              <p:nvPr/>
            </p:nvSpPr>
            <p:spPr>
              <a:xfrm>
                <a:off x="1093125" y="3667263"/>
                <a:ext cx="1644783" cy="319658"/>
              </a:xfrm>
              <a:custGeom>
                <a:avLst/>
                <a:gdLst>
                  <a:gd name="csX0" fmla="*/ 1644784 w 1644783"/>
                  <a:gd name="csY0" fmla="*/ 319658 h 319658"/>
                  <a:gd name="csX1" fmla="*/ 0 w 1644783"/>
                  <a:gd name="csY1" fmla="*/ 319658 h 319658"/>
                  <a:gd name="csX2" fmla="*/ 0 w 1644783"/>
                  <a:gd name="csY2" fmla="*/ 0 h 319658"/>
                  <a:gd name="csX3" fmla="*/ 1644784 w 1644783"/>
                  <a:gd name="csY3" fmla="*/ 780 h 319658"/>
                  <a:gd name="csX4" fmla="*/ 1443746 w 1644783"/>
                  <a:gd name="csY4" fmla="*/ 159829 h 319658"/>
                  <a:gd name="csX5" fmla="*/ 1644784 w 1644783"/>
                  <a:gd name="csY5" fmla="*/ 319658 h 319658"/>
                </a:gdLst>
                <a:ahLst/>
                <a:cxnLst>
                  <a:cxn ang="0">
                    <a:pos x="csX0" y="csY0"/>
                  </a:cxn>
                  <a:cxn ang="0">
                    <a:pos x="csX1" y="csY1"/>
                  </a:cxn>
                  <a:cxn ang="0">
                    <a:pos x="csX2" y="csY2"/>
                  </a:cxn>
                  <a:cxn ang="0">
                    <a:pos x="csX3" y="csY3"/>
                  </a:cxn>
                  <a:cxn ang="0">
                    <a:pos x="csX4" y="csY4"/>
                  </a:cxn>
                  <a:cxn ang="0">
                    <a:pos x="csX5" y="csY5"/>
                  </a:cxn>
                </a:cxnLst>
                <a:rect l="l" t="t" r="r" b="b"/>
                <a:pathLst>
                  <a:path w="1644783" h="319658">
                    <a:moveTo>
                      <a:pt x="1644784" y="319658"/>
                    </a:moveTo>
                    <a:lnTo>
                      <a:pt x="0" y="319658"/>
                    </a:lnTo>
                    <a:lnTo>
                      <a:pt x="0" y="0"/>
                    </a:lnTo>
                    <a:lnTo>
                      <a:pt x="1644784" y="780"/>
                    </a:lnTo>
                    <a:lnTo>
                      <a:pt x="1443746" y="159829"/>
                    </a:lnTo>
                    <a:lnTo>
                      <a:pt x="1644784" y="319658"/>
                    </a:lnTo>
                    <a:close/>
                  </a:path>
                </a:pathLst>
              </a:custGeom>
              <a:solidFill>
                <a:srgbClr val="C00000"/>
              </a:solidFill>
              <a:ln w="25400" cap="flat">
                <a:solidFill>
                  <a:schemeClr val="tx1"/>
                </a:solidFill>
                <a:prstDash val="solid"/>
                <a:miter/>
              </a:ln>
            </p:spPr>
            <p:txBody>
              <a:bodyPr/>
              <a:lstStyle/>
              <a:p>
                <a:endParaRPr lang="en-US"/>
              </a:p>
            </p:txBody>
          </p:sp>
          <p:sp>
            <p:nvSpPr>
              <p:cNvPr id="70" name="Freeform 69">
                <a:extLst>
                  <a:ext uri="{FF2B5EF4-FFF2-40B4-BE49-F238E27FC236}">
                    <a16:creationId xmlns:a16="http://schemas.microsoft.com/office/drawing/2014/main" id="{1645BD9B-149F-ACBD-10CD-AE274F29A45C}"/>
                  </a:ext>
                </a:extLst>
              </p:cNvPr>
              <p:cNvSpPr/>
              <p:nvPr/>
            </p:nvSpPr>
            <p:spPr>
              <a:xfrm>
                <a:off x="2706636" y="3650110"/>
                <a:ext cx="6780916" cy="338369"/>
              </a:xfrm>
              <a:custGeom>
                <a:avLst/>
                <a:gdLst>
                  <a:gd name="csX0" fmla="*/ 0 w 6780916"/>
                  <a:gd name="csY0" fmla="*/ 169185 h 338369"/>
                  <a:gd name="csX1" fmla="*/ 263582 w 6780916"/>
                  <a:gd name="csY1" fmla="*/ 338370 h 338369"/>
                  <a:gd name="csX2" fmla="*/ 263582 w 6780916"/>
                  <a:gd name="csY2" fmla="*/ 276777 h 338369"/>
                  <a:gd name="csX3" fmla="*/ 6517335 w 6780916"/>
                  <a:gd name="csY3" fmla="*/ 276777 h 338369"/>
                  <a:gd name="csX4" fmla="*/ 6517335 w 6780916"/>
                  <a:gd name="csY4" fmla="*/ 338370 h 338369"/>
                  <a:gd name="csX5" fmla="*/ 6780917 w 6780916"/>
                  <a:gd name="csY5" fmla="*/ 169185 h 338369"/>
                  <a:gd name="csX6" fmla="*/ 6517335 w 6780916"/>
                  <a:gd name="csY6" fmla="*/ 0 h 338369"/>
                  <a:gd name="csX7" fmla="*/ 6517335 w 6780916"/>
                  <a:gd name="csY7" fmla="*/ 61593 h 338369"/>
                  <a:gd name="csX8" fmla="*/ 263582 w 6780916"/>
                  <a:gd name="csY8" fmla="*/ 61593 h 338369"/>
                  <a:gd name="csX9" fmla="*/ 263582 w 6780916"/>
                  <a:gd name="csY9" fmla="*/ 0 h 338369"/>
                  <a:gd name="csX10" fmla="*/ 0 w 6780916"/>
                  <a:gd name="csY10" fmla="*/ 169185 h 3383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6780916" h="338369">
                    <a:moveTo>
                      <a:pt x="0" y="169185"/>
                    </a:moveTo>
                    <a:lnTo>
                      <a:pt x="263582" y="338370"/>
                    </a:lnTo>
                    <a:lnTo>
                      <a:pt x="263582" y="276777"/>
                    </a:lnTo>
                    <a:lnTo>
                      <a:pt x="6517335" y="276777"/>
                    </a:lnTo>
                    <a:lnTo>
                      <a:pt x="6517335" y="338370"/>
                    </a:lnTo>
                    <a:lnTo>
                      <a:pt x="6780917" y="169185"/>
                    </a:lnTo>
                    <a:lnTo>
                      <a:pt x="6517335" y="0"/>
                    </a:lnTo>
                    <a:lnTo>
                      <a:pt x="6517335" y="61593"/>
                    </a:lnTo>
                    <a:lnTo>
                      <a:pt x="263582" y="61593"/>
                    </a:lnTo>
                    <a:lnTo>
                      <a:pt x="263582" y="0"/>
                    </a:lnTo>
                    <a:lnTo>
                      <a:pt x="0" y="169185"/>
                    </a:lnTo>
                    <a:close/>
                  </a:path>
                </a:pathLst>
              </a:custGeom>
              <a:gradFill>
                <a:gsLst>
                  <a:gs pos="67000">
                    <a:srgbClr val="5118A1"/>
                  </a:gs>
                  <a:gs pos="76000">
                    <a:srgbClr val="3402E6"/>
                  </a:gs>
                  <a:gs pos="34000">
                    <a:srgbClr val="C00000"/>
                  </a:gs>
                </a:gsLst>
                <a:lin ang="0" scaled="0"/>
              </a:gradFill>
              <a:ln w="25400" cap="flat">
                <a:solidFill>
                  <a:schemeClr val="tx1"/>
                </a:solidFill>
                <a:prstDash val="solid"/>
                <a:miter/>
              </a:ln>
            </p:spPr>
            <p:txBody>
              <a:bodyPr/>
              <a:lstStyle/>
              <a:p>
                <a:endParaRPr lang="en-US"/>
              </a:p>
            </p:txBody>
          </p:sp>
        </p:grpSp>
        <p:sp>
          <p:nvSpPr>
            <p:cNvPr id="57" name="TextBox 56">
              <a:extLst>
                <a:ext uri="{FF2B5EF4-FFF2-40B4-BE49-F238E27FC236}">
                  <a16:creationId xmlns:a16="http://schemas.microsoft.com/office/drawing/2014/main" id="{F82E438E-E9A1-8BC9-126E-10610F6B5E0A}"/>
                </a:ext>
              </a:extLst>
            </p:cNvPr>
            <p:cNvSpPr txBox="1"/>
            <p:nvPr/>
          </p:nvSpPr>
          <p:spPr>
            <a:xfrm>
              <a:off x="1137219" y="3893494"/>
              <a:ext cx="1420997" cy="338554"/>
            </a:xfrm>
            <a:prstGeom prst="rect">
              <a:avLst/>
            </a:prstGeom>
            <a:noFill/>
          </p:spPr>
          <p:txBody>
            <a:bodyPr wrap="square" rtlCol="0">
              <a:spAutoFit/>
            </a:bodyPr>
            <a:lstStyle/>
            <a:p>
              <a:pPr algn="ctr"/>
              <a:r>
                <a:rPr lang="en-US" sz="1600" b="1" spc="30">
                  <a:latin typeface="Segoe UI" panose="020B0502040204020203" pitchFamily="34" charset="0"/>
                  <a:cs typeface="Segoe UI" panose="020B0502040204020203" pitchFamily="34" charset="0"/>
                </a:rPr>
                <a:t>Expression</a:t>
              </a:r>
            </a:p>
          </p:txBody>
        </p:sp>
        <p:sp>
          <p:nvSpPr>
            <p:cNvPr id="58" name="TextBox 57">
              <a:extLst>
                <a:ext uri="{FF2B5EF4-FFF2-40B4-BE49-F238E27FC236}">
                  <a16:creationId xmlns:a16="http://schemas.microsoft.com/office/drawing/2014/main" id="{E7FEA423-1FBD-E25D-6287-720DA129A912}"/>
                </a:ext>
              </a:extLst>
            </p:cNvPr>
            <p:cNvSpPr txBox="1"/>
            <p:nvPr/>
          </p:nvSpPr>
          <p:spPr>
            <a:xfrm>
              <a:off x="9614682" y="3893494"/>
              <a:ext cx="1513175" cy="338554"/>
            </a:xfrm>
            <a:prstGeom prst="rect">
              <a:avLst/>
            </a:prstGeom>
            <a:noFill/>
          </p:spPr>
          <p:txBody>
            <a:bodyPr wrap="square" rtlCol="0">
              <a:spAutoFit/>
            </a:bodyPr>
            <a:lstStyle/>
            <a:p>
              <a:pPr algn="ctr"/>
              <a:r>
                <a:rPr lang="en-US" sz="1600" b="1" spc="30">
                  <a:latin typeface="Segoe UI" panose="020B0502040204020203" pitchFamily="34" charset="0"/>
                  <a:cs typeface="Segoe UI" panose="020B0502040204020203" pitchFamily="34" charset="0"/>
                </a:rPr>
                <a:t>Suppression</a:t>
              </a:r>
            </a:p>
          </p:txBody>
        </p:sp>
        <p:sp>
          <p:nvSpPr>
            <p:cNvPr id="61" name="TextBox 60">
              <a:extLst>
                <a:ext uri="{FF2B5EF4-FFF2-40B4-BE49-F238E27FC236}">
                  <a16:creationId xmlns:a16="http://schemas.microsoft.com/office/drawing/2014/main" id="{45D4A6DF-B361-7275-B60B-A1BF9E8258A0}"/>
                </a:ext>
              </a:extLst>
            </p:cNvPr>
            <p:cNvSpPr txBox="1"/>
            <p:nvPr/>
          </p:nvSpPr>
          <p:spPr>
            <a:xfrm>
              <a:off x="6770618" y="3627772"/>
              <a:ext cx="1420997" cy="3576498"/>
            </a:xfrm>
            <a:prstGeom prst="rect">
              <a:avLst/>
            </a:prstGeom>
            <a:noFill/>
          </p:spPr>
          <p:txBody>
            <a:bodyPr wrap="square" rtlCol="0">
              <a:prstTxWarp prst="textArchUp">
                <a:avLst>
                  <a:gd name="adj" fmla="val 13281910"/>
                </a:avLst>
              </a:prstTxWarp>
              <a:spAutoFit/>
            </a:bodyPr>
            <a:lstStyle/>
            <a:p>
              <a:pPr algn="ctr"/>
              <a:r>
                <a:rPr lang="en-US" sz="1400" b="1" spc="30">
                  <a:latin typeface="Segoe UI Semibold" panose="020B0702040204020203" pitchFamily="34" charset="0"/>
                  <a:cs typeface="Segoe UI Semibold" panose="020B0702040204020203" pitchFamily="34" charset="0"/>
                </a:rPr>
                <a:t>Reappraisal</a:t>
              </a:r>
            </a:p>
          </p:txBody>
        </p:sp>
      </p:grpSp>
      <p:sp>
        <p:nvSpPr>
          <p:cNvPr id="40" name="TextBox 39">
            <a:extLst>
              <a:ext uri="{FF2B5EF4-FFF2-40B4-BE49-F238E27FC236}">
                <a16:creationId xmlns:a16="http://schemas.microsoft.com/office/drawing/2014/main" id="{5C627053-0996-3777-55C8-D2E8A6715EC4}"/>
              </a:ext>
              <a:ext uri="{C183D7F6-B498-43B3-948B-1728B52AA6E4}">
                <adec:decorative xmlns:adec="http://schemas.microsoft.com/office/drawing/2017/decorative" val="0"/>
              </a:ext>
            </a:extLst>
          </p:cNvPr>
          <p:cNvSpPr txBox="1"/>
          <p:nvPr/>
        </p:nvSpPr>
        <p:spPr>
          <a:xfrm>
            <a:off x="1091392" y="1930442"/>
            <a:ext cx="3648050" cy="353943"/>
          </a:xfrm>
          <a:prstGeom prst="rect">
            <a:avLst/>
          </a:prstGeom>
          <a:noFill/>
        </p:spPr>
        <p:txBody>
          <a:bodyPr wrap="square" rtlCol="0">
            <a:spAutoFit/>
          </a:bodyPr>
          <a:lstStyle/>
          <a:p>
            <a:pPr algn="ctr"/>
            <a:r>
              <a:rPr lang="en-US" sz="1700" b="1" spc="30">
                <a:latin typeface="Segoe UI" panose="020B0502040204020203" pitchFamily="34" charset="0"/>
                <a:cs typeface="Segoe UI" panose="020B0502040204020203" pitchFamily="34" charset="0"/>
              </a:rPr>
              <a:t>Emotional Expression</a:t>
            </a:r>
          </a:p>
        </p:txBody>
      </p:sp>
      <p:sp>
        <p:nvSpPr>
          <p:cNvPr id="43" name="TextBox 42">
            <a:extLst>
              <a:ext uri="{FF2B5EF4-FFF2-40B4-BE49-F238E27FC236}">
                <a16:creationId xmlns:a16="http://schemas.microsoft.com/office/drawing/2014/main" id="{6894A515-034B-C0C6-0672-C871943DEC28}"/>
              </a:ext>
              <a:ext uri="{C183D7F6-B498-43B3-948B-1728B52AA6E4}">
                <adec:decorative xmlns:adec="http://schemas.microsoft.com/office/drawing/2017/decorative" val="0"/>
              </a:ext>
            </a:extLst>
          </p:cNvPr>
          <p:cNvSpPr txBox="1"/>
          <p:nvPr/>
        </p:nvSpPr>
        <p:spPr>
          <a:xfrm>
            <a:off x="1431243" y="2284866"/>
            <a:ext cx="3281083" cy="907941"/>
          </a:xfrm>
          <a:prstGeom prst="rect">
            <a:avLst/>
          </a:prstGeom>
          <a:noFill/>
        </p:spPr>
        <p:txBody>
          <a:bodyPr wrap="square" rtlCol="0">
            <a:spAutoFit/>
          </a:bodyPr>
          <a:lstStyle/>
          <a:p>
            <a:pPr marL="177800" indent="-177800">
              <a:spcAft>
                <a:spcPts val="300"/>
              </a:spcAft>
              <a:buSzPct val="120000"/>
              <a:buFont typeface="Arial" panose="020B0604020202020204" pitchFamily="34" charset="0"/>
              <a:buChar char="•"/>
            </a:pPr>
            <a:r>
              <a:rPr lang="en-US" sz="1600" b="1">
                <a:solidFill>
                  <a:srgbClr val="012A39"/>
                </a:solidFill>
                <a:latin typeface="Segoe UI Semibold" panose="020B0702040204020203" pitchFamily="34" charset="0"/>
                <a:cs typeface="Segoe UI Semibold" panose="020B0702040204020203" pitchFamily="34" charset="0"/>
              </a:rPr>
              <a:t>Immediate and uncontrolled</a:t>
            </a:r>
          </a:p>
          <a:p>
            <a:pPr marL="177800" indent="-177800">
              <a:spcAft>
                <a:spcPts val="300"/>
              </a:spcAft>
              <a:buSzPct val="120000"/>
              <a:buFont typeface="Arial" panose="020B0604020202020204" pitchFamily="34" charset="0"/>
              <a:buChar char="•"/>
            </a:pPr>
            <a:r>
              <a:rPr lang="en-US" sz="1600" b="1">
                <a:solidFill>
                  <a:srgbClr val="012A39"/>
                </a:solidFill>
                <a:latin typeface="Segoe UI Semibold" panose="020B0702040204020203" pitchFamily="34" charset="0"/>
                <a:cs typeface="Segoe UI Semibold" panose="020B0702040204020203" pitchFamily="34" charset="0"/>
              </a:rPr>
              <a:t>Passionate</a:t>
            </a:r>
          </a:p>
          <a:p>
            <a:pPr marL="177800" indent="-177800">
              <a:spcAft>
                <a:spcPts val="300"/>
              </a:spcAft>
              <a:buSzPct val="120000"/>
              <a:buFont typeface="Arial" panose="020B0604020202020204" pitchFamily="34" charset="0"/>
              <a:buChar char="•"/>
            </a:pPr>
            <a:r>
              <a:rPr lang="en-US" sz="1600" b="1">
                <a:solidFill>
                  <a:srgbClr val="012A39"/>
                </a:solidFill>
                <a:latin typeface="Segoe UI Semibold" panose="020B0702040204020203" pitchFamily="34" charset="0"/>
                <a:cs typeface="Segoe UI Semibold" panose="020B0702040204020203" pitchFamily="34" charset="0"/>
              </a:rPr>
              <a:t>Amygdala driven </a:t>
            </a:r>
          </a:p>
        </p:txBody>
      </p:sp>
      <p:sp>
        <p:nvSpPr>
          <p:cNvPr id="42" name="TextBox 41">
            <a:extLst>
              <a:ext uri="{FF2B5EF4-FFF2-40B4-BE49-F238E27FC236}">
                <a16:creationId xmlns:a16="http://schemas.microsoft.com/office/drawing/2014/main" id="{28F0B8E6-F791-C7EB-0DF3-B0A6AB36BA2C}"/>
              </a:ext>
            </a:extLst>
          </p:cNvPr>
          <p:cNvSpPr txBox="1"/>
          <p:nvPr/>
        </p:nvSpPr>
        <p:spPr>
          <a:xfrm>
            <a:off x="4591798" y="4447483"/>
            <a:ext cx="6000985" cy="353943"/>
          </a:xfrm>
          <a:prstGeom prst="rect">
            <a:avLst/>
          </a:prstGeom>
          <a:noFill/>
        </p:spPr>
        <p:txBody>
          <a:bodyPr wrap="square" rtlCol="0">
            <a:spAutoFit/>
          </a:bodyPr>
          <a:lstStyle/>
          <a:p>
            <a:pPr algn="ctr"/>
            <a:r>
              <a:rPr lang="en-US" sz="1700" b="1" spc="30">
                <a:latin typeface="Segoe UI" panose="020B0502040204020203" pitchFamily="34" charset="0"/>
                <a:cs typeface="Segoe UI" panose="020B0502040204020203" pitchFamily="34" charset="0"/>
              </a:rPr>
              <a:t>Emotional Reappraisal</a:t>
            </a:r>
          </a:p>
        </p:txBody>
      </p:sp>
      <p:sp>
        <p:nvSpPr>
          <p:cNvPr id="45" name="TextBox 44">
            <a:extLst>
              <a:ext uri="{FF2B5EF4-FFF2-40B4-BE49-F238E27FC236}">
                <a16:creationId xmlns:a16="http://schemas.microsoft.com/office/drawing/2014/main" id="{8944FA42-DD6E-EACE-BDB1-EEC6C7C35741}"/>
              </a:ext>
            </a:extLst>
          </p:cNvPr>
          <p:cNvSpPr txBox="1"/>
          <p:nvPr/>
        </p:nvSpPr>
        <p:spPr>
          <a:xfrm>
            <a:off x="5019291" y="4804478"/>
            <a:ext cx="5314272" cy="1154162"/>
          </a:xfrm>
          <a:prstGeom prst="rect">
            <a:avLst/>
          </a:prstGeom>
          <a:noFill/>
        </p:spPr>
        <p:txBody>
          <a:bodyPr wrap="square" rtlCol="0">
            <a:spAutoFit/>
          </a:bodyPr>
          <a:lstStyle/>
          <a:p>
            <a:pPr marL="177800" indent="-177800">
              <a:spcAft>
                <a:spcPts val="300"/>
              </a:spcAft>
              <a:buSzPct val="120000"/>
              <a:buFont typeface="Arial" panose="020B0604020202020204" pitchFamily="34" charset="0"/>
              <a:buChar char="•"/>
            </a:pPr>
            <a:r>
              <a:rPr lang="en-US" sz="1600" b="1">
                <a:solidFill>
                  <a:srgbClr val="012A39"/>
                </a:solidFill>
                <a:latin typeface="Segoe UI Semibold" panose="020B0702040204020203" pitchFamily="34" charset="0"/>
                <a:cs typeface="Segoe UI Semibold" panose="020B0702040204020203" pitchFamily="34" charset="0"/>
              </a:rPr>
              <a:t>Cognitive reframing of an event to adaptively mitigate emotions relative to the situation</a:t>
            </a:r>
          </a:p>
          <a:p>
            <a:pPr marL="177800" indent="-177800">
              <a:spcAft>
                <a:spcPts val="300"/>
              </a:spcAft>
              <a:buSzPct val="120000"/>
              <a:buFont typeface="Arial" panose="020B0604020202020204" pitchFamily="34" charset="0"/>
              <a:buChar char="•"/>
            </a:pPr>
            <a:r>
              <a:rPr lang="en-US" sz="1600" b="1">
                <a:solidFill>
                  <a:srgbClr val="012A39"/>
                </a:solidFill>
                <a:latin typeface="Segoe UI Semibold" panose="020B0702040204020203" pitchFamily="34" charset="0"/>
                <a:cs typeface="Segoe UI Semibold" panose="020B0702040204020203" pitchFamily="34" charset="0"/>
              </a:rPr>
              <a:t>Using the frontal cortex</a:t>
            </a:r>
          </a:p>
          <a:p>
            <a:pPr marL="177800" indent="-177800">
              <a:spcAft>
                <a:spcPts val="300"/>
              </a:spcAft>
              <a:buSzPct val="120000"/>
              <a:buFont typeface="Arial" panose="020B0604020202020204" pitchFamily="34" charset="0"/>
              <a:buChar char="•"/>
            </a:pPr>
            <a:r>
              <a:rPr lang="en-US" sz="1600" b="1">
                <a:solidFill>
                  <a:srgbClr val="012A39"/>
                </a:solidFill>
                <a:latin typeface="Segoe UI Semibold" panose="020B0702040204020203" pitchFamily="34" charset="0"/>
                <a:cs typeface="Segoe UI Semibold" panose="020B0702040204020203" pitchFamily="34" charset="0"/>
              </a:rPr>
              <a:t>Strategically utilizing EQ to maximize performance</a:t>
            </a:r>
          </a:p>
        </p:txBody>
      </p:sp>
      <p:sp>
        <p:nvSpPr>
          <p:cNvPr id="41" name="TextBox 40">
            <a:extLst>
              <a:ext uri="{FF2B5EF4-FFF2-40B4-BE49-F238E27FC236}">
                <a16:creationId xmlns:a16="http://schemas.microsoft.com/office/drawing/2014/main" id="{CF6FA62E-3A91-3393-B4DB-5302AA1AFE02}"/>
              </a:ext>
              <a:ext uri="{C183D7F6-B498-43B3-948B-1728B52AA6E4}">
                <adec:decorative xmlns:adec="http://schemas.microsoft.com/office/drawing/2017/decorative" val="0"/>
              </a:ext>
            </a:extLst>
          </p:cNvPr>
          <p:cNvSpPr txBox="1"/>
          <p:nvPr/>
        </p:nvSpPr>
        <p:spPr>
          <a:xfrm>
            <a:off x="7434548" y="1930442"/>
            <a:ext cx="3609497" cy="353943"/>
          </a:xfrm>
          <a:prstGeom prst="rect">
            <a:avLst/>
          </a:prstGeom>
          <a:noFill/>
        </p:spPr>
        <p:txBody>
          <a:bodyPr wrap="square" rtlCol="0">
            <a:spAutoFit/>
          </a:bodyPr>
          <a:lstStyle/>
          <a:p>
            <a:pPr algn="ctr"/>
            <a:r>
              <a:rPr lang="en-US" sz="1700" b="1" spc="30">
                <a:latin typeface="Segoe UI" panose="020B0502040204020203" pitchFamily="34" charset="0"/>
                <a:cs typeface="Segoe UI" panose="020B0502040204020203" pitchFamily="34" charset="0"/>
              </a:rPr>
              <a:t>Emotional Suppression</a:t>
            </a:r>
          </a:p>
        </p:txBody>
      </p:sp>
      <p:sp>
        <p:nvSpPr>
          <p:cNvPr id="44" name="TextBox 43">
            <a:extLst>
              <a:ext uri="{FF2B5EF4-FFF2-40B4-BE49-F238E27FC236}">
                <a16:creationId xmlns:a16="http://schemas.microsoft.com/office/drawing/2014/main" id="{0286B7FA-24BB-6D1E-E3CD-F830A9451750}"/>
              </a:ext>
            </a:extLst>
          </p:cNvPr>
          <p:cNvSpPr txBox="1"/>
          <p:nvPr/>
        </p:nvSpPr>
        <p:spPr>
          <a:xfrm>
            <a:off x="7816567" y="2284866"/>
            <a:ext cx="3281083" cy="907941"/>
          </a:xfrm>
          <a:prstGeom prst="rect">
            <a:avLst/>
          </a:prstGeom>
          <a:noFill/>
        </p:spPr>
        <p:txBody>
          <a:bodyPr wrap="square" rtlCol="0">
            <a:spAutoFit/>
          </a:bodyPr>
          <a:lstStyle/>
          <a:p>
            <a:pPr marL="177800" indent="-177800">
              <a:spcAft>
                <a:spcPts val="300"/>
              </a:spcAft>
              <a:buSzPct val="120000"/>
              <a:buFont typeface="Arial" panose="020B0604020202020204" pitchFamily="34" charset="0"/>
              <a:buChar char="•"/>
            </a:pPr>
            <a:r>
              <a:rPr lang="en-US" sz="1600" b="1">
                <a:solidFill>
                  <a:srgbClr val="012A39"/>
                </a:solidFill>
                <a:latin typeface="Segoe UI Semibold" panose="020B0702040204020203" pitchFamily="34" charset="0"/>
                <a:cs typeface="Segoe UI Semibold" panose="020B0702040204020203" pitchFamily="34" charset="0"/>
              </a:rPr>
              <a:t>Containing</a:t>
            </a:r>
          </a:p>
          <a:p>
            <a:pPr marL="177800" indent="-177800">
              <a:spcAft>
                <a:spcPts val="300"/>
              </a:spcAft>
              <a:buSzPct val="120000"/>
              <a:buFont typeface="Arial" panose="020B0604020202020204" pitchFamily="34" charset="0"/>
              <a:buChar char="•"/>
            </a:pPr>
            <a:r>
              <a:rPr lang="en-US" sz="1600" b="1">
                <a:solidFill>
                  <a:srgbClr val="012A39"/>
                </a:solidFill>
                <a:latin typeface="Segoe UI Semibold" panose="020B0702040204020203" pitchFamily="34" charset="0"/>
                <a:cs typeface="Segoe UI Semibold" panose="020B0702040204020203" pitchFamily="34" charset="0"/>
              </a:rPr>
              <a:t>Hiding</a:t>
            </a:r>
          </a:p>
          <a:p>
            <a:pPr marL="177800" indent="-177800">
              <a:spcAft>
                <a:spcPts val="300"/>
              </a:spcAft>
              <a:buSzPct val="120000"/>
              <a:buFont typeface="Arial" panose="020B0604020202020204" pitchFamily="34" charset="0"/>
              <a:buChar char="•"/>
            </a:pPr>
            <a:r>
              <a:rPr lang="en-US" sz="1600" b="1">
                <a:solidFill>
                  <a:srgbClr val="012A39"/>
                </a:solidFill>
                <a:latin typeface="Segoe UI Semibold" panose="020B0702040204020203" pitchFamily="34" charset="0"/>
                <a:cs typeface="Segoe UI Semibold" panose="020B0702040204020203" pitchFamily="34" charset="0"/>
              </a:rPr>
              <a:t>Pretending</a:t>
            </a:r>
          </a:p>
        </p:txBody>
      </p:sp>
      <p:sp>
        <p:nvSpPr>
          <p:cNvPr id="2" name="Footer Placeholder 1">
            <a:extLst>
              <a:ext uri="{FF2B5EF4-FFF2-40B4-BE49-F238E27FC236}">
                <a16:creationId xmlns:a16="http://schemas.microsoft.com/office/drawing/2014/main" id="{1A59BFEC-2FE8-3606-4946-B5BABD71CB1B}"/>
              </a:ext>
            </a:extLst>
          </p:cNvPr>
          <p:cNvSpPr>
            <a:spLocks noGrp="1"/>
          </p:cNvSpPr>
          <p:nvPr>
            <p:ph type="ftr" sz="quarter" idx="11"/>
          </p:nvPr>
        </p:nvSpPr>
        <p:spPr>
          <a:xfrm>
            <a:off x="4038600" y="6441410"/>
            <a:ext cx="4114800" cy="365125"/>
          </a:xfrm>
        </p:spPr>
        <p:txBody>
          <a:bodyPr/>
          <a:lstStyle/>
          <a:p>
            <a:r>
              <a:rPr lang="en-US"/>
              <a:t>UNCLASSIFIED</a:t>
            </a:r>
          </a:p>
        </p:txBody>
      </p:sp>
      <p:sp>
        <p:nvSpPr>
          <p:cNvPr id="4" name="Slide Number Placeholder 2">
            <a:extLst>
              <a:ext uri="{FF2B5EF4-FFF2-40B4-BE49-F238E27FC236}">
                <a16:creationId xmlns:a16="http://schemas.microsoft.com/office/drawing/2014/main" id="{E4D179D8-A03E-46CE-D141-1D50FBE39AF6}"/>
              </a:ext>
            </a:extLst>
          </p:cNvPr>
          <p:cNvSpPr>
            <a:spLocks noGrp="1"/>
          </p:cNvSpPr>
          <p:nvPr>
            <p:ph type="sldNum" sz="quarter" idx="12"/>
          </p:nvPr>
        </p:nvSpPr>
        <p:spPr>
          <a:xfrm>
            <a:off x="9154060" y="6441410"/>
            <a:ext cx="2534732" cy="365125"/>
          </a:xfrm>
        </p:spPr>
        <p:txBody>
          <a:bodyPr/>
          <a:lstStyle/>
          <a:p>
            <a:fld id="{92230763-09DA-4369-B759-4F3C13DCD774}" type="slidenum">
              <a:rPr lang="en-US" smtClean="0"/>
              <a:pPr/>
              <a:t>8</a:t>
            </a:fld>
            <a:endParaRPr lang="en-US"/>
          </a:p>
        </p:txBody>
      </p:sp>
    </p:spTree>
    <p:extLst>
      <p:ext uri="{BB962C8B-B14F-4D97-AF65-F5344CB8AC3E}">
        <p14:creationId xmlns:p14="http://schemas.microsoft.com/office/powerpoint/2010/main" val="1017429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0EC478C-DCC8-BC68-853C-75169C7C405A}"/>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Motivation</a:t>
            </a:r>
          </a:p>
        </p:txBody>
      </p:sp>
      <p:sp>
        <p:nvSpPr>
          <p:cNvPr id="2" name="Content Placeholder 1">
            <a:extLst>
              <a:ext uri="{FF2B5EF4-FFF2-40B4-BE49-F238E27FC236}">
                <a16:creationId xmlns:a16="http://schemas.microsoft.com/office/drawing/2014/main" id="{FCA8881A-F6FD-9BD7-1A68-FCED05C4EE1A}"/>
              </a:ext>
            </a:extLst>
          </p:cNvPr>
          <p:cNvSpPr>
            <a:spLocks noGrp="1"/>
          </p:cNvSpPr>
          <p:nvPr>
            <p:ph sz="half" idx="1"/>
          </p:nvPr>
        </p:nvSpPr>
        <p:spPr/>
        <p:txBody>
          <a:bodyPr/>
          <a:lstStyle/>
          <a:p>
            <a:r>
              <a:rPr lang="en-US" sz="2800" b="0" i="0">
                <a:latin typeface="+mn-lt"/>
              </a:rPr>
              <a:t>Motivation is the drive to achieve goals for success. </a:t>
            </a:r>
          </a:p>
        </p:txBody>
      </p:sp>
      <p:pic>
        <p:nvPicPr>
          <p:cNvPr id="4" name="Picture 3" descr="Group of sailors wearing PPE, one sailor has his mask removed and is smiling, and giving a thumbs-up gesture.">
            <a:extLst>
              <a:ext uri="{FF2B5EF4-FFF2-40B4-BE49-F238E27FC236}">
                <a16:creationId xmlns:a16="http://schemas.microsoft.com/office/drawing/2014/main" id="{89947CCB-8BE3-4996-65C3-E6DA9D662E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720" y="2752344"/>
            <a:ext cx="11338560" cy="3291840"/>
          </a:xfrm>
          <a:prstGeom prst="rect">
            <a:avLst/>
          </a:prstGeom>
        </p:spPr>
      </p:pic>
      <p:sp>
        <p:nvSpPr>
          <p:cNvPr id="3" name="Footer Placeholder 2">
            <a:extLst>
              <a:ext uri="{FF2B5EF4-FFF2-40B4-BE49-F238E27FC236}">
                <a16:creationId xmlns:a16="http://schemas.microsoft.com/office/drawing/2014/main" id="{6CBE8BFF-8599-E65A-147A-CA2E60D3D4F6}"/>
              </a:ext>
            </a:extLst>
          </p:cNvPr>
          <p:cNvSpPr>
            <a:spLocks noGrp="1"/>
          </p:cNvSpPr>
          <p:nvPr>
            <p:ph type="ftr" sz="quarter" idx="11"/>
          </p:nvPr>
        </p:nvSpPr>
        <p:spPr/>
        <p:txBody>
          <a:bodyPr/>
          <a:lstStyle/>
          <a:p>
            <a:r>
              <a:rPr lang="en-US"/>
              <a:t>UNCLASSIFIED</a:t>
            </a:r>
          </a:p>
        </p:txBody>
      </p:sp>
      <p:sp>
        <p:nvSpPr>
          <p:cNvPr id="8" name="Slide Number Placeholder 2">
            <a:extLst>
              <a:ext uri="{FF2B5EF4-FFF2-40B4-BE49-F238E27FC236}">
                <a16:creationId xmlns:a16="http://schemas.microsoft.com/office/drawing/2014/main" id="{78649BE3-90F2-E807-ABA7-E44D561DD49F}"/>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9</a:t>
            </a:fld>
            <a:endParaRPr lang="en-US"/>
          </a:p>
        </p:txBody>
      </p:sp>
    </p:spTree>
    <p:extLst>
      <p:ext uri="{BB962C8B-B14F-4D97-AF65-F5344CB8AC3E}">
        <p14:creationId xmlns:p14="http://schemas.microsoft.com/office/powerpoint/2010/main" val="523320225"/>
      </p:ext>
    </p:extLst>
  </p:cSld>
  <p:clrMapOvr>
    <a:masterClrMapping/>
  </p:clrMapOvr>
</p:sld>
</file>

<file path=ppt/theme/theme1.xml><?xml version="1.0" encoding="utf-8"?>
<a:theme xmlns:a="http://schemas.openxmlformats.org/drawingml/2006/main" name="Office Theme">
  <a:themeElements>
    <a:clrScheme name="Custom 5">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48B11976C234D449A0C8FACF730CE71" ma:contentTypeVersion="38" ma:contentTypeDescription="Create a new document." ma:contentTypeScope="" ma:versionID="3a7679c233c2b2de5609bb5e9bfd45d1">
  <xsd:schema xmlns:xsd="http://www.w3.org/2001/XMLSchema" xmlns:xs="http://www.w3.org/2001/XMLSchema" xmlns:p="http://schemas.microsoft.com/office/2006/metadata/properties" xmlns:ns2="f5947f08-85db-4ee1-a9b9-13ee7128ed83" xmlns:ns3="febc2fcf-f21a-4f9e-9743-ec92e20456b4" targetNamespace="http://schemas.microsoft.com/office/2006/metadata/properties" ma:root="true" ma:fieldsID="19b445513f766f665eb6cc8fffbe2a5d" ns2:_="" ns3:_="">
    <xsd:import namespace="f5947f08-85db-4ee1-a9b9-13ee7128ed83"/>
    <xsd:import namespace="febc2fcf-f21a-4f9e-9743-ec92e20456b4"/>
    <xsd:element name="properties">
      <xsd:complexType>
        <xsd:sequence>
          <xsd:element name="documentManagement">
            <xsd:complexType>
              <xsd:all>
                <xsd:element ref="ns2:SharedWithUsers" minOccurs="0"/>
                <xsd:element ref="ns2:SharedWithDetails" minOccurs="0"/>
                <xsd:element ref="ns3:MediaLengthInSeconds" minOccurs="0"/>
                <xsd:element ref="ns2:TaxCatchAll"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947f08-85db-4ee1-a9b9-13ee7128ed8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1" nillable="true" ma:displayName="Taxonomy Catch All Column" ma:description="" ma:hidden="true" ma:list="{5d8e531f-a643-4dc9-9881-807d2f2ad510}" ma:internalName="TaxCatchAll" ma:showField="CatchAllData" ma:web="f5947f08-85db-4ee1-a9b9-13ee7128ed8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ebc2fcf-f21a-4f9e-9743-ec92e20456b4" elementFormDefault="qualified">
    <xsd:import namespace="http://schemas.microsoft.com/office/2006/documentManagement/types"/>
    <xsd:import namespace="http://schemas.microsoft.com/office/infopath/2007/PartnerControls"/>
    <xsd:element name="MediaLengthInSeconds" ma:index="10" nillable="true" ma:displayName="Length (seconds)" ma:description=""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74fca95-fc27-4d9d-95fe-91d8ae13857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ebc2fcf-f21a-4f9e-9743-ec92e20456b4">
      <Terms xmlns="http://schemas.microsoft.com/office/infopath/2007/PartnerControls"/>
    </lcf76f155ced4ddcb4097134ff3c332f>
    <TaxCatchAll xmlns="f5947f08-85db-4ee1-a9b9-13ee7128ed83" xsi:nil="true"/>
  </documentManagement>
</p:properties>
</file>

<file path=customXml/itemProps1.xml><?xml version="1.0" encoding="utf-8"?>
<ds:datastoreItem xmlns:ds="http://schemas.openxmlformats.org/officeDocument/2006/customXml" ds:itemID="{CB6EB5C7-8AA1-4A6A-936D-1D6E2936D99F}">
  <ds:schemaRefs>
    <ds:schemaRef ds:uri="http://schemas.microsoft.com/sharepoint/v3/contenttype/forms"/>
  </ds:schemaRefs>
</ds:datastoreItem>
</file>

<file path=customXml/itemProps2.xml><?xml version="1.0" encoding="utf-8"?>
<ds:datastoreItem xmlns:ds="http://schemas.openxmlformats.org/officeDocument/2006/customXml" ds:itemID="{E1071A5A-0E0A-4328-9F2D-1C5F5F5877F2}">
  <ds:schemaRefs>
    <ds:schemaRef ds:uri="f5947f08-85db-4ee1-a9b9-13ee7128ed83"/>
    <ds:schemaRef ds:uri="febc2fcf-f21a-4f9e-9743-ec92e20456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E904156-E8CC-4850-A145-0114B54D2FDD}">
  <ds:schemaRefs>
    <ds:schemaRef ds:uri="http://purl.org/dc/dcmitype/"/>
    <ds:schemaRef ds:uri="http://purl.org/dc/elements/1.1/"/>
    <ds:schemaRef ds:uri="http://purl.org/dc/terms/"/>
    <ds:schemaRef ds:uri="http://schemas.microsoft.com/office/infopath/2007/PartnerControls"/>
    <ds:schemaRef ds:uri="http://www.w3.org/XML/1998/namespace"/>
    <ds:schemaRef ds:uri="f5947f08-85db-4ee1-a9b9-13ee7128ed83"/>
    <ds:schemaRef ds:uri="http://schemas.openxmlformats.org/package/2006/metadata/core-properties"/>
    <ds:schemaRef ds:uri="http://schemas.microsoft.com/office/2006/documentManagement/types"/>
    <ds:schemaRef ds:uri="febc2fcf-f21a-4f9e-9743-ec92e20456b4"/>
    <ds:schemaRef ds:uri="http://schemas.microsoft.com/office/2006/metadata/properties"/>
  </ds:schemaRefs>
</ds:datastoreItem>
</file>

<file path=docMetadata/LabelInfo.xml><?xml version="1.0" encoding="utf-8"?>
<clbl:labelList xmlns:clbl="http://schemas.microsoft.com/office/2020/mipLabelMetadata">
  <clbl:label id="{3de9faa6-9fe1-49b3-9a08-227a296b54a6}" enabled="1" method="Privileged" siteId="{66d73691-ea97-48b1-95d5-e94f0a46b878}" removed="0"/>
  <clbl:label id="{b27ac744-d744-4b94-baa9-948b89b4017a}" enabled="1" method="Standard" siteId="{e3333e00-c877-4b87-b6ad-45e942de1750}" removed="0"/>
</clbl:labelList>
</file>

<file path=docProps/app.xml><?xml version="1.0" encoding="utf-8"?>
<Properties xmlns="http://schemas.openxmlformats.org/officeDocument/2006/extended-properties" xmlns:vt="http://schemas.openxmlformats.org/officeDocument/2006/docPropsVTypes">
  <Template/>
  <TotalTime>211</TotalTime>
  <Words>3907</Words>
  <Application>Microsoft Office PowerPoint</Application>
  <PresentationFormat>Widescreen</PresentationFormat>
  <Paragraphs>427</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Courier New</vt:lpstr>
      <vt:lpstr>Segoe UI</vt:lpstr>
      <vt:lpstr>Segoe UI Semibold</vt:lpstr>
      <vt:lpstr>Wingdings</vt:lpstr>
      <vt:lpstr>Office Theme</vt:lpstr>
      <vt:lpstr>Welcome</vt:lpstr>
      <vt:lpstr>Introduction</vt:lpstr>
      <vt:lpstr>Learning Objective</vt:lpstr>
      <vt:lpstr>EQ</vt:lpstr>
      <vt:lpstr>Purpose of Emotions</vt:lpstr>
      <vt:lpstr>Physical Impacts of Emotion</vt:lpstr>
      <vt:lpstr>Self-Awareness</vt:lpstr>
      <vt:lpstr>Self-Regulation</vt:lpstr>
      <vt:lpstr>Motivation</vt:lpstr>
      <vt:lpstr>Empathy</vt:lpstr>
      <vt:lpstr>Empathetic Listening</vt:lpstr>
      <vt:lpstr>Social Skills</vt:lpstr>
      <vt:lpstr>Activity</vt:lpstr>
      <vt:lpstr>Role of EQ</vt:lpstr>
      <vt:lpstr>Improve EQ</vt:lpstr>
      <vt:lpstr>Call to Action</vt:lpstr>
      <vt:lpstr>Warrior Toughness QR Code</vt:lpstr>
      <vt:lpstr>References</vt:lpstr>
      <vt:lpstr>Glossary</vt:lpstr>
    </vt:vector>
  </TitlesOfParts>
  <Company>OPNAV N17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Emotional Intelligence (EQ)</dc:title>
  <dc:creator>Rios, Kristina M CTR (USA)</dc:creator>
  <cp:lastModifiedBy>Rios, Kristina M CTR (USA)</cp:lastModifiedBy>
  <cp:revision>9</cp:revision>
  <dcterms:created xsi:type="dcterms:W3CDTF">2024-12-04T17:45:42Z</dcterms:created>
  <dcterms:modified xsi:type="dcterms:W3CDTF">2026-05-27T18:39:22Z</dcterms:modified>
  <cp:category>Warrior Toughness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0x010100B48B11976C234D449A0C8FACF730CE71</vt:lpwstr>
  </property>
  <property fmtid="{D5CDD505-2E9C-101B-9397-08002B2CF9AE}" pid="3" name="MediaServiceImageTags">
    <vt:lpwstr/>
  </property>
</Properties>
</file>